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89">
          <p15:clr>
            <a:srgbClr val="000000"/>
          </p15:clr>
        </p15:guide>
        <p15:guide id="2" pos="3822">
          <p15:clr>
            <a:srgbClr val="000000"/>
          </p15:clr>
        </p15:guide>
        <p15:guide id="3" pos="4634">
          <p15:clr>
            <a:srgbClr val="000000"/>
          </p15:clr>
        </p15:guide>
        <p15:guide id="4" pos="300">
          <p15:clr>
            <a:srgbClr val="000000"/>
          </p15:clr>
        </p15:guide>
        <p15:guide id="5" pos="7448">
          <p15:clr>
            <a:srgbClr val="000000"/>
          </p15:clr>
        </p15:guide>
        <p15:guide id="6" pos="488">
          <p15:clr>
            <a:srgbClr val="000000"/>
          </p15:clr>
        </p15:guide>
        <p15:guide id="7" orient="horz" pos="318">
          <p15:clr>
            <a:srgbClr val="000000"/>
          </p15:clr>
        </p15:guide>
        <p15:guide id="8" orient="horz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itgy1qxW52rrcCz+F/ldKrQMd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6BF02D-C0A4-4A04-B064-C0AF67B5C618}">
  <a:tblStyle styleId="{A36BF02D-C0A4-4A04-B064-C0AF67B5C6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89" orient="horz"/>
        <p:guide pos="3822"/>
        <p:guide pos="4634"/>
        <p:guide pos="300"/>
        <p:guide pos="7448"/>
        <p:guide pos="488"/>
        <p:guide pos="318" orient="horz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  <a:lumOff val="25000"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  <c:pt idx="4">
                  <c:v>Five</c:v>
                </c:pt>
                <c:pt idx="5">
                  <c:v>Six</c:v>
                </c:pt>
                <c:pt idx="6">
                  <c:v>Seven</c:v>
                </c:pt>
                <c:pt idx="7">
                  <c:v>Eight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0.0364710943198608</c:v>
                </c:pt>
                <c:pt idx="1">
                  <c:v>0.158315721223683</c:v>
                </c:pt>
                <c:pt idx="2">
                  <c:v>0.290381606099713</c:v>
                </c:pt>
                <c:pt idx="3">
                  <c:v>0.2634304025536</c:v>
                </c:pt>
                <c:pt idx="4">
                  <c:v>0.12775169730862</c:v>
                </c:pt>
                <c:pt idx="5">
                  <c:v>0.0573188446456069</c:v>
                </c:pt>
                <c:pt idx="6">
                  <c:v>0.052312641442385</c:v>
                </c:pt>
                <c:pt idx="7">
                  <c:v>0.0140179924065311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6"/>
        <c:overlap val="-22"/>
        <c:axId val="1493094360"/>
        <c:axId val="1493086128"/>
      </c:barChart>
      <c:catAx>
        <c:axId val="1493094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  <a:cs typeface="+mn-cs"/>
              </a:defRPr>
            </a:pPr>
          </a:p>
        </c:txPr>
        <c:crossAx val="1493086128"/>
        <c:crosses val="autoZero"/>
        <c:auto val="1"/>
        <c:lblAlgn val="ctr"/>
        <c:lblOffset val="100"/>
        <c:noMultiLvlLbl val="0"/>
      </c:catAx>
      <c:valAx>
        <c:axId val="149308612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  <a:cs typeface="+mn-cs"/>
              </a:defRPr>
            </a:pPr>
          </a:p>
        </c:txPr>
        <c:crossAx val="149309436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33242612287486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35547652779905"/>
                  <c:y val="-6.60823097989238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281137521059887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355221057014857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PS  </c:v>
                </c:pt>
                <c:pt idx="1">
                  <c:v>PPT  </c:v>
                </c:pt>
                <c:pt idx="2">
                  <c:v>AI  </c:v>
                </c:pt>
                <c:pt idx="3">
                  <c:v>AE  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0.41</c:v>
                </c:pt>
                <c:pt idx="2">
                  <c:v>0.52</c:v>
                </c:pt>
                <c:pt idx="3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PS  </c:v>
                </c:pt>
                <c:pt idx="1">
                  <c:v>PPT  </c:v>
                </c:pt>
                <c:pt idx="2">
                  <c:v>AI  </c:v>
                </c:pt>
                <c:pt idx="3">
                  <c:v>AE  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0.35</c:v>
                </c:pt>
                <c:pt idx="1">
                  <c:v>0.59</c:v>
                </c:pt>
                <c:pt idx="2">
                  <c:v>0.48</c:v>
                </c:pt>
                <c:pt idx="3">
                  <c:v>0.29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893523024"/>
        <c:axId val="893517144"/>
      </c:barChart>
      <c:catAx>
        <c:axId val="893523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</a:p>
        </c:txPr>
        <c:crossAx val="893517144"/>
        <c:crosses val="autoZero"/>
        <c:auto val="1"/>
        <c:lblAlgn val="ctr"/>
        <c:lblOffset val="100"/>
        <c:noMultiLvlLbl val="0"/>
      </c:catAx>
      <c:valAx>
        <c:axId val="8935171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9352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45f6b692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745f6b6926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45f6b6926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745f6b6926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45f6b6926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745f6b6926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45f6b6926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745f6b6926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45f6b6926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745f6b6926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45f6b6926_1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745f6b6926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45f6b692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745f6b6926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45f6b6926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745f6b6926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45f6b6926_0_14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45f6b6926_0_146"/>
          <p:cNvSpPr/>
          <p:nvPr/>
        </p:nvSpPr>
        <p:spPr>
          <a:xfrm>
            <a:off x="5017477" y="219809"/>
            <a:ext cx="6945300" cy="62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745f6b6926_0_146"/>
          <p:cNvSpPr/>
          <p:nvPr/>
        </p:nvSpPr>
        <p:spPr>
          <a:xfrm>
            <a:off x="257909" y="219808"/>
            <a:ext cx="4759500" cy="6217200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745f6b6926_0_146"/>
          <p:cNvSpPr txBox="1"/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" name="Google Shape;69;g1745f6b6926_0_146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1745f6b6926_0_146"/>
          <p:cNvSpPr txBox="1"/>
          <p:nvPr>
            <p:ph idx="1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g1745f6b6926_0_14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45f6b6926_0_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" name="Google Shape;74;g1745f6b6926_0_15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5" name="Google Shape;75;g1745f6b6926_0_15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45f6b6926_0_15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" name="Google Shape;78;g1745f6b6926_0_15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400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Char char="•"/>
              <a:defRPr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Char char="•"/>
              <a:defRPr/>
            </a:lvl3pPr>
            <a:lvl4pPr indent="-3810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Char char="•"/>
              <a:defRPr/>
            </a:lvl4pPr>
            <a:lvl5pPr indent="-3810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9" name="Google Shape;79;g1745f6b6926_0_15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45f6b6926_0_1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000"/>
              <a:buFont typeface="Arial"/>
              <a:buNone/>
              <a:defRPr b="1" sz="4000">
                <a:solidFill>
                  <a:srgbClr val="00428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" name="Google Shape;82;g1745f6b6926_0_161"/>
          <p:cNvSpPr txBox="1"/>
          <p:nvPr>
            <p:ph idx="12" type="sldNum"/>
          </p:nvPr>
        </p:nvSpPr>
        <p:spPr>
          <a:xfrm>
            <a:off x="9219343" y="64274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1745f6b6926_0_161"/>
          <p:cNvSpPr txBox="1"/>
          <p:nvPr>
            <p:ph idx="1" type="body"/>
          </p:nvPr>
        </p:nvSpPr>
        <p:spPr>
          <a:xfrm>
            <a:off x="838200" y="1825625"/>
            <a:ext cx="105156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g1745f6b6926_0_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1717" y="-43827"/>
            <a:ext cx="12410592" cy="698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1745f6b6926_0_97"/>
          <p:cNvSpPr/>
          <p:nvPr/>
        </p:nvSpPr>
        <p:spPr>
          <a:xfrm>
            <a:off x="-71719" y="1749293"/>
            <a:ext cx="7343591" cy="3520473"/>
          </a:xfrm>
          <a:custGeom>
            <a:rect b="b" l="l" r="r" t="t"/>
            <a:pathLst>
              <a:path extrusionOk="0" h="1269783" w="5595117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rgbClr val="171616">
              <a:alpha val="43920"/>
            </a:srgb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g1745f6b6926_0_97"/>
          <p:cNvSpPr txBox="1"/>
          <p:nvPr>
            <p:ph type="ctrTitle"/>
          </p:nvPr>
        </p:nvSpPr>
        <p:spPr>
          <a:xfrm>
            <a:off x="838200" y="2170469"/>
            <a:ext cx="6443100" cy="17157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>
                <a:solidFill>
                  <a:srgbClr val="F2F2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" name="Google Shape;20;g1745f6b6926_0_97"/>
          <p:cNvSpPr txBox="1"/>
          <p:nvPr>
            <p:ph idx="1" type="subTitle"/>
          </p:nvPr>
        </p:nvSpPr>
        <p:spPr>
          <a:xfrm>
            <a:off x="838200" y="3886165"/>
            <a:ext cx="61632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g1745f6b6926_0_97"/>
          <p:cNvSpPr txBox="1"/>
          <p:nvPr>
            <p:ph idx="12" type="sldNum"/>
          </p:nvPr>
        </p:nvSpPr>
        <p:spPr>
          <a:xfrm>
            <a:off x="9291917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g1745f6b6926_0_97"/>
          <p:cNvSpPr txBox="1"/>
          <p:nvPr/>
        </p:nvSpPr>
        <p:spPr>
          <a:xfrm>
            <a:off x="283696" y="6585720"/>
            <a:ext cx="2900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 sz="1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745f6b6926_0_10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" name="Google Shape;25;g1745f6b6926_0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26" name="Google Shape;26;g1745f6b6926_0_10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745f6b6926_0_108"/>
          <p:cNvSpPr/>
          <p:nvPr/>
        </p:nvSpPr>
        <p:spPr>
          <a:xfrm>
            <a:off x="257908" y="1690689"/>
            <a:ext cx="11704800" cy="473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g1745f6b6926_0_108"/>
          <p:cNvSpPr/>
          <p:nvPr/>
        </p:nvSpPr>
        <p:spPr>
          <a:xfrm>
            <a:off x="0" y="0"/>
            <a:ext cx="12285600" cy="1690800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g1745f6b6926_0_1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" name="Google Shape;31;g1745f6b6926_0_108"/>
          <p:cNvSpPr txBox="1"/>
          <p:nvPr>
            <p:ph idx="12" type="sldNum"/>
          </p:nvPr>
        </p:nvSpPr>
        <p:spPr>
          <a:xfrm>
            <a:off x="9219343" y="642745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g1745f6b6926_0_108"/>
          <p:cNvSpPr txBox="1"/>
          <p:nvPr>
            <p:ph idx="1" type="body"/>
          </p:nvPr>
        </p:nvSpPr>
        <p:spPr>
          <a:xfrm>
            <a:off x="838200" y="1825625"/>
            <a:ext cx="10515600" cy="3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745f6b6926_0_114"/>
          <p:cNvSpPr/>
          <p:nvPr/>
        </p:nvSpPr>
        <p:spPr>
          <a:xfrm>
            <a:off x="5017477" y="219809"/>
            <a:ext cx="6945300" cy="62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g1745f6b6926_0_114"/>
          <p:cNvSpPr/>
          <p:nvPr/>
        </p:nvSpPr>
        <p:spPr>
          <a:xfrm>
            <a:off x="257909" y="219808"/>
            <a:ext cx="4759500" cy="6217200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g1745f6b6926_0_114"/>
          <p:cNvSpPr txBox="1"/>
          <p:nvPr>
            <p:ph type="title"/>
          </p:nvPr>
        </p:nvSpPr>
        <p:spPr>
          <a:xfrm>
            <a:off x="839788" y="457200"/>
            <a:ext cx="39324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" name="Google Shape;37;g1745f6b6926_0_114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8" name="Google Shape;38;g1745f6b6926_0_114"/>
          <p:cNvSpPr txBox="1"/>
          <p:nvPr>
            <p:ph idx="2" type="body"/>
          </p:nvPr>
        </p:nvSpPr>
        <p:spPr>
          <a:xfrm>
            <a:off x="839788" y="2057400"/>
            <a:ext cx="3932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g1745f6b6926_0_114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745f6b6926_0_121"/>
          <p:cNvSpPr/>
          <p:nvPr/>
        </p:nvSpPr>
        <p:spPr>
          <a:xfrm>
            <a:off x="257908" y="184639"/>
            <a:ext cx="11704800" cy="624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1745f6b6926_0_121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" name="Google Shape;43;g1745f6b6926_0_121"/>
          <p:cNvSpPr txBox="1"/>
          <p:nvPr>
            <p:ph idx="1" type="body"/>
          </p:nvPr>
        </p:nvSpPr>
        <p:spPr>
          <a:xfrm>
            <a:off x="831851" y="4589464"/>
            <a:ext cx="105156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g1745f6b6926_0_12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745f6b6926_0_126"/>
          <p:cNvSpPr/>
          <p:nvPr/>
        </p:nvSpPr>
        <p:spPr>
          <a:xfrm>
            <a:off x="257908" y="1690689"/>
            <a:ext cx="11704800" cy="473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g1745f6b6926_0_1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" name="Google Shape;48;g1745f6b6926_0_12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9" name="Google Shape;49;g1745f6b6926_0_12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0" name="Google Shape;50;g1745f6b6926_0_126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745f6b6926_0_132"/>
          <p:cNvSpPr/>
          <p:nvPr/>
        </p:nvSpPr>
        <p:spPr>
          <a:xfrm>
            <a:off x="257908" y="1690689"/>
            <a:ext cx="11704800" cy="473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1745f6b6926_0_132"/>
          <p:cNvSpPr/>
          <p:nvPr/>
        </p:nvSpPr>
        <p:spPr>
          <a:xfrm>
            <a:off x="257909" y="1700215"/>
            <a:ext cx="5826300" cy="4736700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1745f6b6926_0_13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" name="Google Shape;55;g1745f6b6926_0_132"/>
          <p:cNvSpPr txBox="1"/>
          <p:nvPr>
            <p:ph idx="1" type="body"/>
          </p:nvPr>
        </p:nvSpPr>
        <p:spPr>
          <a:xfrm>
            <a:off x="839789" y="1681163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g1745f6b6926_0_132"/>
          <p:cNvSpPr txBox="1"/>
          <p:nvPr>
            <p:ph idx="2" type="body"/>
          </p:nvPr>
        </p:nvSpPr>
        <p:spPr>
          <a:xfrm>
            <a:off x="839789" y="2505075"/>
            <a:ext cx="51576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7" name="Google Shape;57;g1745f6b6926_0_132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g1745f6b6926_0_132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/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/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9" name="Google Shape;59;g1745f6b6926_0_13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45f6b6926_0_1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2" name="Google Shape;62;g1745f6b6926_0_141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745f6b6926_0_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3" name="Google Shape;13;g1745f6b6926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8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g1745f6b6926_0_92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g1745f6b6926_0_92"/>
          <p:cNvSpPr txBox="1"/>
          <p:nvPr/>
        </p:nvSpPr>
        <p:spPr>
          <a:xfrm>
            <a:off x="740896" y="6503184"/>
            <a:ext cx="2900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 sz="1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datasets/hwassner/TwitterFriends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28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45f6b6926_0_86"/>
          <p:cNvSpPr txBox="1"/>
          <p:nvPr>
            <p:ph type="ctrTitle"/>
          </p:nvPr>
        </p:nvSpPr>
        <p:spPr>
          <a:xfrm>
            <a:off x="571953" y="1968775"/>
            <a:ext cx="7120200" cy="15843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60925" lIns="121900" spcFirstLastPara="1" rIns="121900" wrap="square" tIns="609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lang="en-US" sz="4400"/>
              <a:t>Customer Cluster Identification Based on Influencer &amp; Sentiment Analysis</a:t>
            </a:r>
            <a:endParaRPr sz="4400"/>
          </a:p>
        </p:txBody>
      </p:sp>
      <p:sp>
        <p:nvSpPr>
          <p:cNvPr id="89" name="Google Shape;89;g1745f6b6926_0_86"/>
          <p:cNvSpPr txBox="1"/>
          <p:nvPr>
            <p:ph idx="1" type="subTitle"/>
          </p:nvPr>
        </p:nvSpPr>
        <p:spPr>
          <a:xfrm>
            <a:off x="571950" y="4259800"/>
            <a:ext cx="6394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b="1" lang="en-US" sz="1800"/>
              <a:t>Team 21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</a:pPr>
            <a:r>
              <a:rPr b="1" lang="en-US" sz="1400"/>
              <a:t>Zhou Zekai </a:t>
            </a:r>
            <a:r>
              <a:rPr lang="en-US" sz="1400">
                <a:solidFill>
                  <a:srgbClr val="C2C7D1"/>
                </a:solidFill>
              </a:rPr>
              <a:t>A0236594U/</a:t>
            </a:r>
            <a:r>
              <a:rPr lang="en-US" sz="1400"/>
              <a:t> </a:t>
            </a:r>
            <a:r>
              <a:rPr b="1" lang="en-US" sz="1400"/>
              <a:t>Yan Yangchun</a:t>
            </a:r>
            <a:r>
              <a:rPr lang="en-US" sz="1400"/>
              <a:t> </a:t>
            </a:r>
            <a:r>
              <a:rPr lang="en-US" sz="1400">
                <a:solidFill>
                  <a:srgbClr val="C2C7D1"/>
                </a:solidFill>
              </a:rPr>
              <a:t>A0242086H/</a:t>
            </a:r>
            <a:r>
              <a:rPr lang="en-US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b="1" lang="en-US" sz="1400"/>
              <a:t>Wang Huiyi </a:t>
            </a:r>
            <a:r>
              <a:rPr lang="en-US" sz="1400">
                <a:solidFill>
                  <a:srgbClr val="C2C7D1"/>
                </a:solidFill>
              </a:rPr>
              <a:t>A0241637E/</a:t>
            </a:r>
            <a:r>
              <a:rPr lang="en-US" sz="1400"/>
              <a:t> </a:t>
            </a:r>
            <a:r>
              <a:rPr b="1" lang="en-US" sz="1400"/>
              <a:t>He Wenbin</a:t>
            </a:r>
            <a:r>
              <a:rPr lang="en-US" sz="1400"/>
              <a:t> </a:t>
            </a:r>
            <a:r>
              <a:rPr lang="en-US" sz="1400">
                <a:solidFill>
                  <a:srgbClr val="C2C7D1"/>
                </a:solidFill>
              </a:rPr>
              <a:t>A0237325H/ </a:t>
            </a:r>
            <a:r>
              <a:rPr b="1" lang="en-US" sz="1400"/>
              <a:t>Luo Wei </a:t>
            </a:r>
            <a:r>
              <a:rPr lang="en-US" sz="1400">
                <a:solidFill>
                  <a:srgbClr val="C2C7D1"/>
                </a:solidFill>
              </a:rPr>
              <a:t>A0236571A</a:t>
            </a:r>
            <a:endParaRPr sz="1400">
              <a:solidFill>
                <a:srgbClr val="C2C7D1"/>
              </a:solidFill>
            </a:endParaRPr>
          </a:p>
        </p:txBody>
      </p:sp>
      <p:sp>
        <p:nvSpPr>
          <p:cNvPr id="90" name="Google Shape;90;g1745f6b6926_0_86"/>
          <p:cNvSpPr/>
          <p:nvPr/>
        </p:nvSpPr>
        <p:spPr>
          <a:xfrm>
            <a:off x="449400" y="2107806"/>
            <a:ext cx="53700" cy="2031600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00" name="Google Shape;300;p8"/>
          <p:cNvSpPr txBox="1"/>
          <p:nvPr/>
        </p:nvSpPr>
        <p:spPr>
          <a:xfrm>
            <a:off x="4300508" y="334692"/>
            <a:ext cx="35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Process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01" name="Google Shape;301;p8"/>
          <p:cNvCxnSpPr/>
          <p:nvPr/>
        </p:nvCxnSpPr>
        <p:spPr>
          <a:xfrm>
            <a:off x="5899326" y="1042702"/>
            <a:ext cx="393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02" name="Google Shape;302;p8"/>
          <p:cNvSpPr/>
          <p:nvPr/>
        </p:nvSpPr>
        <p:spPr>
          <a:xfrm>
            <a:off x="2047393" y="4442731"/>
            <a:ext cx="8097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03" name="Google Shape;303;p8"/>
          <p:cNvGrpSpPr/>
          <p:nvPr/>
        </p:nvGrpSpPr>
        <p:grpSpPr>
          <a:xfrm>
            <a:off x="1454720" y="1827392"/>
            <a:ext cx="2008944" cy="2008942"/>
            <a:chOff x="1454670" y="2513429"/>
            <a:chExt cx="2008944" cy="2008942"/>
          </a:xfrm>
        </p:grpSpPr>
        <p:sp>
          <p:nvSpPr>
            <p:cNvPr id="304" name="Google Shape;304;p8"/>
            <p:cNvSpPr/>
            <p:nvPr/>
          </p:nvSpPr>
          <p:spPr>
            <a:xfrm>
              <a:off x="1454670" y="2513429"/>
              <a:ext cx="2008944" cy="2008942"/>
            </a:xfrm>
            <a:prstGeom prst="ellipse">
              <a:avLst/>
            </a:prstGeom>
            <a:solidFill>
              <a:schemeClr val="accent2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>
              <a:off x="1559982" y="2618743"/>
              <a:ext cx="1798320" cy="1798314"/>
              <a:chOff x="2289631" y="2674261"/>
              <a:chExt cx="1139370" cy="1139366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09" name="Google Shape;309;p8"/>
          <p:cNvGrpSpPr/>
          <p:nvPr/>
        </p:nvGrpSpPr>
        <p:grpSpPr>
          <a:xfrm>
            <a:off x="3273149" y="1827392"/>
            <a:ext cx="2008944" cy="2008942"/>
            <a:chOff x="3273099" y="2513429"/>
            <a:chExt cx="2008944" cy="2008942"/>
          </a:xfrm>
        </p:grpSpPr>
        <p:sp>
          <p:nvSpPr>
            <p:cNvPr id="310" name="Google Shape;310;p8"/>
            <p:cNvSpPr/>
            <p:nvPr/>
          </p:nvSpPr>
          <p:spPr>
            <a:xfrm>
              <a:off x="3273099" y="2513429"/>
              <a:ext cx="2008944" cy="2008942"/>
            </a:xfrm>
            <a:prstGeom prst="ellipse">
              <a:avLst/>
            </a:prstGeom>
            <a:solidFill>
              <a:schemeClr val="accent2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11" name="Google Shape;311;p8"/>
            <p:cNvGrpSpPr/>
            <p:nvPr/>
          </p:nvGrpSpPr>
          <p:grpSpPr>
            <a:xfrm>
              <a:off x="3384124" y="2618743"/>
              <a:ext cx="1798320" cy="1798314"/>
              <a:chOff x="2289631" y="2674261"/>
              <a:chExt cx="1139370" cy="1139366"/>
            </a:xfrm>
          </p:grpSpPr>
          <p:sp>
            <p:nvSpPr>
              <p:cNvPr id="312" name="Google Shape;312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15" name="Google Shape;315;p8"/>
          <p:cNvGrpSpPr/>
          <p:nvPr/>
        </p:nvGrpSpPr>
        <p:grpSpPr>
          <a:xfrm>
            <a:off x="5091578" y="1827392"/>
            <a:ext cx="2008944" cy="2008942"/>
            <a:chOff x="5091528" y="2513429"/>
            <a:chExt cx="2008944" cy="2008942"/>
          </a:xfrm>
        </p:grpSpPr>
        <p:sp>
          <p:nvSpPr>
            <p:cNvPr id="316" name="Google Shape;316;p8"/>
            <p:cNvSpPr/>
            <p:nvPr/>
          </p:nvSpPr>
          <p:spPr>
            <a:xfrm>
              <a:off x="5091528" y="2513429"/>
              <a:ext cx="2008944" cy="2008942"/>
            </a:xfrm>
            <a:prstGeom prst="ellipse">
              <a:avLst/>
            </a:prstGeom>
            <a:solidFill>
              <a:schemeClr val="accent2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17" name="Google Shape;317;p8"/>
            <p:cNvGrpSpPr/>
            <p:nvPr/>
          </p:nvGrpSpPr>
          <p:grpSpPr>
            <a:xfrm>
              <a:off x="5196840" y="2618743"/>
              <a:ext cx="1798320" cy="1798314"/>
              <a:chOff x="2289631" y="2674261"/>
              <a:chExt cx="1139370" cy="1139366"/>
            </a:xfrm>
          </p:grpSpPr>
          <p:sp>
            <p:nvSpPr>
              <p:cNvPr id="318" name="Google Shape;318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21" name="Google Shape;321;p8"/>
          <p:cNvGrpSpPr/>
          <p:nvPr/>
        </p:nvGrpSpPr>
        <p:grpSpPr>
          <a:xfrm>
            <a:off x="6910008" y="1827392"/>
            <a:ext cx="2008944" cy="2008942"/>
            <a:chOff x="6909958" y="2513429"/>
            <a:chExt cx="2008944" cy="2008942"/>
          </a:xfrm>
        </p:grpSpPr>
        <p:sp>
          <p:nvSpPr>
            <p:cNvPr id="322" name="Google Shape;322;p8"/>
            <p:cNvSpPr/>
            <p:nvPr/>
          </p:nvSpPr>
          <p:spPr>
            <a:xfrm>
              <a:off x="6909958" y="2513429"/>
              <a:ext cx="2008944" cy="2008942"/>
            </a:xfrm>
            <a:prstGeom prst="ellipse">
              <a:avLst/>
            </a:prstGeom>
            <a:solidFill>
              <a:schemeClr val="accent2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23" name="Google Shape;323;p8"/>
            <p:cNvGrpSpPr/>
            <p:nvPr/>
          </p:nvGrpSpPr>
          <p:grpSpPr>
            <a:xfrm>
              <a:off x="7015270" y="2618743"/>
              <a:ext cx="1798320" cy="1798314"/>
              <a:chOff x="2289631" y="2674261"/>
              <a:chExt cx="1139370" cy="1139366"/>
            </a:xfrm>
          </p:grpSpPr>
          <p:sp>
            <p:nvSpPr>
              <p:cNvPr id="324" name="Google Shape;324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27" name="Google Shape;327;p8"/>
          <p:cNvGrpSpPr/>
          <p:nvPr/>
        </p:nvGrpSpPr>
        <p:grpSpPr>
          <a:xfrm>
            <a:off x="8728436" y="1827392"/>
            <a:ext cx="2008944" cy="2008942"/>
            <a:chOff x="8728386" y="2513429"/>
            <a:chExt cx="2008944" cy="2008942"/>
          </a:xfrm>
        </p:grpSpPr>
        <p:sp>
          <p:nvSpPr>
            <p:cNvPr id="328" name="Google Shape;328;p8"/>
            <p:cNvSpPr/>
            <p:nvPr/>
          </p:nvSpPr>
          <p:spPr>
            <a:xfrm>
              <a:off x="8728386" y="2513429"/>
              <a:ext cx="2008944" cy="2008942"/>
            </a:xfrm>
            <a:prstGeom prst="ellipse">
              <a:avLst/>
            </a:prstGeom>
            <a:solidFill>
              <a:schemeClr val="accent2">
                <a:alpha val="88627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329" name="Google Shape;329;p8"/>
            <p:cNvGrpSpPr/>
            <p:nvPr/>
          </p:nvGrpSpPr>
          <p:grpSpPr>
            <a:xfrm>
              <a:off x="8833698" y="2618743"/>
              <a:ext cx="1798320" cy="1798314"/>
              <a:chOff x="2289631" y="2674261"/>
              <a:chExt cx="1139370" cy="1139366"/>
            </a:xfrm>
          </p:grpSpPr>
          <p:sp>
            <p:nvSpPr>
              <p:cNvPr id="330" name="Google Shape;330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3" name="Google Shape;333;p8"/>
          <p:cNvSpPr/>
          <p:nvPr/>
        </p:nvSpPr>
        <p:spPr>
          <a:xfrm>
            <a:off x="1560150" y="2655575"/>
            <a:ext cx="1713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数据预处理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4" name="Google Shape;334;p8"/>
          <p:cNvSpPr/>
          <p:nvPr/>
        </p:nvSpPr>
        <p:spPr>
          <a:xfrm>
            <a:off x="3648463" y="2385587"/>
            <a:ext cx="1258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建立图模型找influencer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5" name="Google Shape;335;p8"/>
          <p:cNvSpPr/>
          <p:nvPr/>
        </p:nvSpPr>
        <p:spPr>
          <a:xfrm>
            <a:off x="5091654" y="2716431"/>
            <a:ext cx="2008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获取</a:t>
            </a: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followers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6" name="Google Shape;336;p8"/>
          <p:cNvSpPr/>
          <p:nvPr/>
        </p:nvSpPr>
        <p:spPr>
          <a:xfrm>
            <a:off x="6934663" y="2477931"/>
            <a:ext cx="1959600" cy="54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对followers的评论进行</a:t>
            </a: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情感识别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7" name="Google Shape;337;p8"/>
          <p:cNvSpPr/>
          <p:nvPr/>
        </p:nvSpPr>
        <p:spPr>
          <a:xfrm>
            <a:off x="8918950" y="2477920"/>
            <a:ext cx="16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发现有商业价值的follwers</a:t>
            </a:r>
            <a:endParaRPr sz="17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8" name="Google Shape;338;p8"/>
          <p:cNvCxnSpPr/>
          <p:nvPr/>
        </p:nvCxnSpPr>
        <p:spPr>
          <a:xfrm>
            <a:off x="673150" y="2477920"/>
            <a:ext cx="0" cy="70800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39" name="Google Shape;339;p8"/>
          <p:cNvCxnSpPr/>
          <p:nvPr/>
        </p:nvCxnSpPr>
        <p:spPr>
          <a:xfrm>
            <a:off x="11518950" y="2477920"/>
            <a:ext cx="0" cy="70800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0" name="Google Shape;340;p8"/>
          <p:cNvSpPr/>
          <p:nvPr/>
        </p:nvSpPr>
        <p:spPr>
          <a:xfrm>
            <a:off x="11204575" y="6187626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1" name="Google Shape;341;p8"/>
          <p:cNvSpPr/>
          <p:nvPr/>
        </p:nvSpPr>
        <p:spPr>
          <a:xfrm>
            <a:off x="11401208" y="6187626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2" name="Google Shape;342;p8"/>
          <p:cNvSpPr/>
          <p:nvPr/>
        </p:nvSpPr>
        <p:spPr>
          <a:xfrm>
            <a:off x="11597841" y="6187626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3" name="Google Shape;343;p8"/>
          <p:cNvCxnSpPr/>
          <p:nvPr/>
        </p:nvCxnSpPr>
        <p:spPr>
          <a:xfrm>
            <a:off x="959644" y="6238642"/>
            <a:ext cx="10038556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4" name="Google Shape;344;p8"/>
          <p:cNvCxnSpPr/>
          <p:nvPr/>
        </p:nvCxnSpPr>
        <p:spPr>
          <a:xfrm>
            <a:off x="488523" y="6238642"/>
            <a:ext cx="22109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5" name="Google Shape;345;p8"/>
          <p:cNvCxnSpPr/>
          <p:nvPr/>
        </p:nvCxnSpPr>
        <p:spPr>
          <a:xfrm>
            <a:off x="874735" y="6187626"/>
            <a:ext cx="29984" cy="94891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6" name="Google Shape;346;p8"/>
          <p:cNvSpPr/>
          <p:nvPr/>
        </p:nvSpPr>
        <p:spPr>
          <a:xfrm flipH="1">
            <a:off x="762575" y="6191803"/>
            <a:ext cx="94601" cy="90714"/>
          </a:xfrm>
          <a:prstGeom prst="parallelogram">
            <a:avLst>
              <a:gd fmla="val 32876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47" name="Google Shape;347;p8"/>
          <p:cNvSpPr/>
          <p:nvPr/>
        </p:nvSpPr>
        <p:spPr>
          <a:xfrm flipH="1" rot="10800000">
            <a:off x="6000751" y="4147471"/>
            <a:ext cx="189910" cy="163716"/>
          </a:xfrm>
          <a:custGeom>
            <a:rect b="b" l="l" r="r" t="t"/>
            <a:pathLst>
              <a:path extrusionOk="0" h="419784" w="486949">
                <a:moveTo>
                  <a:pt x="243475" y="0"/>
                </a:moveTo>
                <a:lnTo>
                  <a:pt x="486949" y="419784"/>
                </a:lnTo>
                <a:lnTo>
                  <a:pt x="404475" y="394182"/>
                </a:lnTo>
                <a:cubicBezTo>
                  <a:pt x="352470" y="383541"/>
                  <a:pt x="298625" y="377952"/>
                  <a:pt x="243474" y="377952"/>
                </a:cubicBezTo>
                <a:cubicBezTo>
                  <a:pt x="188323" y="377952"/>
                  <a:pt x="134478" y="383541"/>
                  <a:pt x="82473" y="394182"/>
                </a:cubicBezTo>
                <a:lnTo>
                  <a:pt x="0" y="4197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2" name="Google Shape;352;g1745f6b6926_1_61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3" name="Google Shape;353;g1745f6b6926_1_61"/>
          <p:cNvSpPr txBox="1"/>
          <p:nvPr/>
        </p:nvSpPr>
        <p:spPr>
          <a:xfrm>
            <a:off x="8428992" y="2057403"/>
            <a:ext cx="126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05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4" name="Google Shape;354;g1745f6b6926_1_61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5" name="Google Shape;355;g1745f6b6926_1_61"/>
          <p:cNvSpPr/>
          <p:nvPr/>
        </p:nvSpPr>
        <p:spPr>
          <a:xfrm>
            <a:off x="2273302" y="2396173"/>
            <a:ext cx="317400" cy="1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6" name="Google Shape;356;g1745f6b6926_1_61"/>
          <p:cNvSpPr/>
          <p:nvPr/>
        </p:nvSpPr>
        <p:spPr>
          <a:xfrm flipH="1">
            <a:off x="11213996" y="2057400"/>
            <a:ext cx="978000" cy="27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7" name="Google Shape;357;g1745f6b6926_1_61"/>
          <p:cNvSpPr/>
          <p:nvPr/>
        </p:nvSpPr>
        <p:spPr>
          <a:xfrm>
            <a:off x="986319" y="2806700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8" name="Google Shape;358;g1745f6b6926_1_61"/>
          <p:cNvSpPr/>
          <p:nvPr/>
        </p:nvSpPr>
        <p:spPr>
          <a:xfrm>
            <a:off x="986319" y="3277356"/>
            <a:ext cx="142800" cy="142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59" name="Google Shape;359;g1745f6b6926_1_61"/>
          <p:cNvSpPr/>
          <p:nvPr/>
        </p:nvSpPr>
        <p:spPr>
          <a:xfrm>
            <a:off x="986319" y="3748012"/>
            <a:ext cx="142800" cy="142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60" name="Google Shape;360;g1745f6b6926_1_61"/>
          <p:cNvSpPr/>
          <p:nvPr/>
        </p:nvSpPr>
        <p:spPr>
          <a:xfrm>
            <a:off x="986319" y="4218669"/>
            <a:ext cx="142800" cy="1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61" name="Google Shape;361;g1745f6b6926_1_61"/>
          <p:cNvSpPr/>
          <p:nvPr/>
        </p:nvSpPr>
        <p:spPr>
          <a:xfrm>
            <a:off x="986319" y="4689326"/>
            <a:ext cx="142800" cy="14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62" name="Google Shape;362;g1745f6b6926_1_61"/>
          <p:cNvCxnSpPr/>
          <p:nvPr/>
        </p:nvCxnSpPr>
        <p:spPr>
          <a:xfrm rot="10800000">
            <a:off x="-5962" y="2878137"/>
            <a:ext cx="6489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63" name="Google Shape;363;g1745f6b6926_1_61"/>
          <p:cNvGrpSpPr/>
          <p:nvPr/>
        </p:nvGrpSpPr>
        <p:grpSpPr>
          <a:xfrm>
            <a:off x="9483228" y="4361971"/>
            <a:ext cx="537341" cy="537341"/>
            <a:chOff x="9287742" y="4931641"/>
            <a:chExt cx="669000" cy="669000"/>
          </a:xfrm>
        </p:grpSpPr>
        <p:sp>
          <p:nvSpPr>
            <p:cNvPr id="364" name="Google Shape;364;g1745f6b6926_1_61"/>
            <p:cNvSpPr/>
            <p:nvPr/>
          </p:nvSpPr>
          <p:spPr>
            <a:xfrm>
              <a:off x="9287742" y="4931641"/>
              <a:ext cx="669000" cy="6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65" name="Google Shape;365;g1745f6b6926_1_61"/>
            <p:cNvSpPr/>
            <p:nvPr/>
          </p:nvSpPr>
          <p:spPr>
            <a:xfrm flipH="1" rot="10800000">
              <a:off x="9541743" y="5160487"/>
              <a:ext cx="160694" cy="138529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66" name="Google Shape;366;g1745f6b6926_1_61"/>
            <p:cNvCxnSpPr/>
            <p:nvPr/>
          </p:nvCxnSpPr>
          <p:spPr>
            <a:xfrm>
              <a:off x="9556787" y="5407536"/>
              <a:ext cx="13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1" name="Google Shape;371;g1745f6b6926_1_79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2" name="Google Shape;372;g1745f6b6926_1_79"/>
          <p:cNvSpPr txBox="1"/>
          <p:nvPr/>
        </p:nvSpPr>
        <p:spPr>
          <a:xfrm>
            <a:off x="8428992" y="2057403"/>
            <a:ext cx="126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06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3" name="Google Shape;373;g1745f6b6926_1_79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4" name="Google Shape;374;g1745f6b6926_1_79"/>
          <p:cNvSpPr/>
          <p:nvPr/>
        </p:nvSpPr>
        <p:spPr>
          <a:xfrm>
            <a:off x="2273302" y="2396173"/>
            <a:ext cx="317400" cy="1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5" name="Google Shape;375;g1745f6b6926_1_79"/>
          <p:cNvSpPr/>
          <p:nvPr/>
        </p:nvSpPr>
        <p:spPr>
          <a:xfrm flipH="1">
            <a:off x="11213996" y="2057400"/>
            <a:ext cx="978000" cy="27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6" name="Google Shape;376;g1745f6b6926_1_79"/>
          <p:cNvSpPr/>
          <p:nvPr/>
        </p:nvSpPr>
        <p:spPr>
          <a:xfrm>
            <a:off x="986319" y="2806700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7" name="Google Shape;377;g1745f6b6926_1_79"/>
          <p:cNvSpPr/>
          <p:nvPr/>
        </p:nvSpPr>
        <p:spPr>
          <a:xfrm>
            <a:off x="986319" y="3277356"/>
            <a:ext cx="142800" cy="142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8" name="Google Shape;378;g1745f6b6926_1_79"/>
          <p:cNvSpPr/>
          <p:nvPr/>
        </p:nvSpPr>
        <p:spPr>
          <a:xfrm>
            <a:off x="986319" y="3748012"/>
            <a:ext cx="142800" cy="142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79" name="Google Shape;379;g1745f6b6926_1_79"/>
          <p:cNvSpPr/>
          <p:nvPr/>
        </p:nvSpPr>
        <p:spPr>
          <a:xfrm>
            <a:off x="986319" y="4218669"/>
            <a:ext cx="142800" cy="1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80" name="Google Shape;380;g1745f6b6926_1_79"/>
          <p:cNvSpPr/>
          <p:nvPr/>
        </p:nvSpPr>
        <p:spPr>
          <a:xfrm>
            <a:off x="986319" y="4689326"/>
            <a:ext cx="142800" cy="14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81" name="Google Shape;381;g1745f6b6926_1_79"/>
          <p:cNvCxnSpPr/>
          <p:nvPr/>
        </p:nvCxnSpPr>
        <p:spPr>
          <a:xfrm rot="10800000">
            <a:off x="-5962" y="2878137"/>
            <a:ext cx="6489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82" name="Google Shape;382;g1745f6b6926_1_79"/>
          <p:cNvGrpSpPr/>
          <p:nvPr/>
        </p:nvGrpSpPr>
        <p:grpSpPr>
          <a:xfrm>
            <a:off x="9483228" y="4361971"/>
            <a:ext cx="537341" cy="537341"/>
            <a:chOff x="9287742" y="4931641"/>
            <a:chExt cx="669000" cy="669000"/>
          </a:xfrm>
        </p:grpSpPr>
        <p:sp>
          <p:nvSpPr>
            <p:cNvPr id="383" name="Google Shape;383;g1745f6b6926_1_79"/>
            <p:cNvSpPr/>
            <p:nvPr/>
          </p:nvSpPr>
          <p:spPr>
            <a:xfrm>
              <a:off x="9287742" y="4931641"/>
              <a:ext cx="669000" cy="6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4" name="Google Shape;384;g1745f6b6926_1_79"/>
            <p:cNvSpPr/>
            <p:nvPr/>
          </p:nvSpPr>
          <p:spPr>
            <a:xfrm flipH="1" rot="10800000">
              <a:off x="9541743" y="5160487"/>
              <a:ext cx="160694" cy="138529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85" name="Google Shape;385;g1745f6b6926_1_79"/>
            <p:cNvCxnSpPr/>
            <p:nvPr/>
          </p:nvCxnSpPr>
          <p:spPr>
            <a:xfrm>
              <a:off x="9556787" y="5407536"/>
              <a:ext cx="13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90" name="Google Shape;390;g1745f6b6926_1_97"/>
          <p:cNvSpPr txBox="1"/>
          <p:nvPr/>
        </p:nvSpPr>
        <p:spPr>
          <a:xfrm>
            <a:off x="386923" y="334692"/>
            <a:ext cx="35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91" name="Google Shape;391;g1745f6b6926_1_97"/>
          <p:cNvCxnSpPr/>
          <p:nvPr/>
        </p:nvCxnSpPr>
        <p:spPr>
          <a:xfrm>
            <a:off x="512323" y="1039561"/>
            <a:ext cx="393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" name="Google Shape;392;g1745f6b6926_1_97"/>
          <p:cNvSpPr txBox="1"/>
          <p:nvPr/>
        </p:nvSpPr>
        <p:spPr>
          <a:xfrm>
            <a:off x="512325" y="1390125"/>
            <a:ext cx="11133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[1]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Vimali, J. S., &amp; Murugan, S. (2021, July). A text based sentiment analysis model using bi-directional LSTM networks. In </a:t>
            </a:r>
            <a:r>
              <a:rPr i="1" lang="en-US">
                <a:solidFill>
                  <a:srgbClr val="222222"/>
                </a:solidFill>
              </a:rPr>
              <a:t>2021 6th International Conference on Communication and Electronics Systems (ICCES)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(pp. 1652-1658). IEEE.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[2]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Zhang, Y., Zheng, J., Jiang, Y., Huang, G., &amp; Chen, R. (2019). A text sentiment classification modeling method based on coordinated CNN‐LSTM‐attention model. </a:t>
            </a:r>
            <a:r>
              <a:rPr i="1" lang="en-US">
                <a:solidFill>
                  <a:srgbClr val="222222"/>
                </a:solidFill>
              </a:rPr>
              <a:t>Chinese Journal of Electronics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US">
                <a:solidFill>
                  <a:srgbClr val="222222"/>
                </a:solidFill>
              </a:rPr>
              <a:t>28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(1), 120-126.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97" name="Google Shape;397;p25"/>
          <p:cNvSpPr/>
          <p:nvPr/>
        </p:nvSpPr>
        <p:spPr>
          <a:xfrm>
            <a:off x="0" y="-18415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330200" y="1567544"/>
                </a:moveTo>
                <a:lnTo>
                  <a:pt x="330200" y="5290458"/>
                </a:lnTo>
                <a:lnTo>
                  <a:pt x="11861800" y="5290458"/>
                </a:lnTo>
                <a:lnTo>
                  <a:pt x="11861800" y="15675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98" name="Google Shape;398;p25"/>
          <p:cNvSpPr txBox="1"/>
          <p:nvPr/>
        </p:nvSpPr>
        <p:spPr>
          <a:xfrm>
            <a:off x="756268" y="2383215"/>
            <a:ext cx="4203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</a:t>
            </a:r>
            <a:r>
              <a:rPr lang="en-US" sz="8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endParaRPr sz="8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399" name="Google Shape;399;p25"/>
          <p:cNvSpPr txBox="1"/>
          <p:nvPr/>
        </p:nvSpPr>
        <p:spPr>
          <a:xfrm>
            <a:off x="863893" y="3830124"/>
            <a:ext cx="5156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For you watching</a:t>
            </a:r>
            <a:endParaRPr sz="18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0" name="Google Shape;400;p25"/>
          <p:cNvSpPr/>
          <p:nvPr/>
        </p:nvSpPr>
        <p:spPr>
          <a:xfrm>
            <a:off x="10957487" y="3117197"/>
            <a:ext cx="586667" cy="586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1" name="Google Shape;401;p25"/>
          <p:cNvCxnSpPr/>
          <p:nvPr/>
        </p:nvCxnSpPr>
        <p:spPr>
          <a:xfrm>
            <a:off x="863600" y="1901371"/>
            <a:ext cx="723900" cy="0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2" name="Google Shape;402;p25"/>
          <p:cNvSpPr/>
          <p:nvPr/>
        </p:nvSpPr>
        <p:spPr>
          <a:xfrm rot="5400000">
            <a:off x="11544155" y="4588313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3" name="Google Shape;403;p25"/>
          <p:cNvSpPr/>
          <p:nvPr/>
        </p:nvSpPr>
        <p:spPr>
          <a:xfrm rot="5400000">
            <a:off x="11544155" y="4784946"/>
            <a:ext cx="102032" cy="10203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4" name="Google Shape;404;p25"/>
          <p:cNvSpPr/>
          <p:nvPr/>
        </p:nvSpPr>
        <p:spPr>
          <a:xfrm rot="5400000">
            <a:off x="11544155" y="4981579"/>
            <a:ext cx="102032" cy="10203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5" name="Google Shape;405;p25"/>
          <p:cNvSpPr/>
          <p:nvPr/>
        </p:nvSpPr>
        <p:spPr>
          <a:xfrm>
            <a:off x="7307580" y="6442036"/>
            <a:ext cx="45542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CS5344  Team21</a:t>
            </a:r>
            <a:endParaRPr i="1" sz="10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6" name="Google Shape;406;p25"/>
          <p:cNvCxnSpPr/>
          <p:nvPr/>
        </p:nvCxnSpPr>
        <p:spPr>
          <a:xfrm>
            <a:off x="330200" y="6565146"/>
            <a:ext cx="5970588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7" name="Google Shape;407;p25"/>
          <p:cNvCxnSpPr/>
          <p:nvPr/>
        </p:nvCxnSpPr>
        <p:spPr>
          <a:xfrm flipH="1">
            <a:off x="6429376" y="6512719"/>
            <a:ext cx="34070" cy="94578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8" name="Google Shape;408;p25"/>
          <p:cNvCxnSpPr/>
          <p:nvPr/>
        </p:nvCxnSpPr>
        <p:spPr>
          <a:xfrm>
            <a:off x="6588369" y="6565146"/>
            <a:ext cx="4084800" cy="273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09" name="Google Shape;409;p25"/>
          <p:cNvSpPr/>
          <p:nvPr/>
        </p:nvSpPr>
        <p:spPr>
          <a:xfrm rot="2700000">
            <a:off x="807894" y="317389"/>
            <a:ext cx="249181" cy="2491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0" name="Google Shape;410;p25"/>
          <p:cNvSpPr/>
          <p:nvPr/>
        </p:nvSpPr>
        <p:spPr>
          <a:xfrm rot="2700000">
            <a:off x="392555" y="317389"/>
            <a:ext cx="249181" cy="24918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1" name="Google Shape;411;p25"/>
          <p:cNvCxnSpPr/>
          <p:nvPr/>
        </p:nvCxnSpPr>
        <p:spPr>
          <a:xfrm flipH="1">
            <a:off x="688769" y="372971"/>
            <a:ext cx="76637" cy="132739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6" name="Google Shape;416;p5"/>
          <p:cNvSpPr/>
          <p:nvPr/>
        </p:nvSpPr>
        <p:spPr>
          <a:xfrm>
            <a:off x="555756" y="514350"/>
            <a:ext cx="4424589" cy="68153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7" name="Google Shape;417;p5"/>
          <p:cNvSpPr/>
          <p:nvPr/>
        </p:nvSpPr>
        <p:spPr>
          <a:xfrm>
            <a:off x="5974921" y="5173006"/>
            <a:ext cx="2119926" cy="56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8" name="Google Shape;418;p5"/>
          <p:cNvSpPr/>
          <p:nvPr/>
        </p:nvSpPr>
        <p:spPr>
          <a:xfrm>
            <a:off x="9459365" y="5173006"/>
            <a:ext cx="2119926" cy="56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19" name="Google Shape;419;p5"/>
          <p:cNvSpPr/>
          <p:nvPr/>
        </p:nvSpPr>
        <p:spPr>
          <a:xfrm>
            <a:off x="7630536" y="1373943"/>
            <a:ext cx="2119926" cy="56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0" name="Google Shape;420;p5"/>
          <p:cNvSpPr/>
          <p:nvPr/>
        </p:nvSpPr>
        <p:spPr>
          <a:xfrm>
            <a:off x="7321914" y="2372407"/>
            <a:ext cx="1272418" cy="2172631"/>
          </a:xfrm>
          <a:custGeom>
            <a:rect b="b" l="l" r="r" t="t"/>
            <a:pathLst>
              <a:path extrusionOk="0" h="3187700" w="1866900">
                <a:moveTo>
                  <a:pt x="0" y="3187700"/>
                </a:moveTo>
                <a:lnTo>
                  <a:pt x="1866900" y="0"/>
                </a:lnTo>
                <a:lnTo>
                  <a:pt x="1625600" y="50800"/>
                </a:ln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1" name="Google Shape;421;p5"/>
          <p:cNvSpPr/>
          <p:nvPr/>
        </p:nvSpPr>
        <p:spPr>
          <a:xfrm rot="7200000">
            <a:off x="8819430" y="2372407"/>
            <a:ext cx="1272417" cy="2172632"/>
          </a:xfrm>
          <a:custGeom>
            <a:rect b="b" l="l" r="r" t="t"/>
            <a:pathLst>
              <a:path extrusionOk="0" h="3187700" w="1866900">
                <a:moveTo>
                  <a:pt x="0" y="3187700"/>
                </a:moveTo>
                <a:lnTo>
                  <a:pt x="1866900" y="0"/>
                </a:lnTo>
                <a:lnTo>
                  <a:pt x="1625600" y="50800"/>
                </a:ln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2" name="Google Shape;422;p5"/>
          <p:cNvSpPr/>
          <p:nvPr/>
        </p:nvSpPr>
        <p:spPr>
          <a:xfrm rot="-7200000">
            <a:off x="8091260" y="3583461"/>
            <a:ext cx="1272417" cy="2172632"/>
          </a:xfrm>
          <a:custGeom>
            <a:rect b="b" l="l" r="r" t="t"/>
            <a:pathLst>
              <a:path extrusionOk="0" h="3187700" w="1866900">
                <a:moveTo>
                  <a:pt x="0" y="3187700"/>
                </a:moveTo>
                <a:lnTo>
                  <a:pt x="1866900" y="0"/>
                </a:lnTo>
                <a:lnTo>
                  <a:pt x="1625600" y="50800"/>
                </a:ln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3" name="Google Shape;423;p5"/>
          <p:cNvSpPr/>
          <p:nvPr/>
        </p:nvSpPr>
        <p:spPr>
          <a:xfrm>
            <a:off x="8575830" y="2388492"/>
            <a:ext cx="290713" cy="250615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4" name="Google Shape;424;p5"/>
          <p:cNvSpPr/>
          <p:nvPr/>
        </p:nvSpPr>
        <p:spPr>
          <a:xfrm>
            <a:off x="9670366" y="4302239"/>
            <a:ext cx="290713" cy="250615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5" name="Google Shape;425;p5"/>
          <p:cNvSpPr/>
          <p:nvPr/>
        </p:nvSpPr>
        <p:spPr>
          <a:xfrm>
            <a:off x="7455509" y="4302239"/>
            <a:ext cx="290713" cy="250615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6" name="Google Shape;426;p5"/>
          <p:cNvSpPr txBox="1"/>
          <p:nvPr/>
        </p:nvSpPr>
        <p:spPr>
          <a:xfrm>
            <a:off x="8063437" y="4792121"/>
            <a:ext cx="12541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</a:t>
            </a:r>
            <a:endParaRPr sz="16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7" name="Google Shape;427;p5"/>
          <p:cNvSpPr txBox="1"/>
          <p:nvPr/>
        </p:nvSpPr>
        <p:spPr>
          <a:xfrm rot="-3519236">
            <a:off x="6427929" y="3225846"/>
            <a:ext cx="24226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16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8" name="Google Shape;428;p5"/>
          <p:cNvSpPr txBox="1"/>
          <p:nvPr/>
        </p:nvSpPr>
        <p:spPr>
          <a:xfrm rot="3680764">
            <a:off x="8599392" y="3186830"/>
            <a:ext cx="23134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1600">
              <a:solidFill>
                <a:srgbClr val="59595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29" name="Google Shape;429;p5"/>
          <p:cNvSpPr/>
          <p:nvPr/>
        </p:nvSpPr>
        <p:spPr>
          <a:xfrm>
            <a:off x="8175055" y="3239228"/>
            <a:ext cx="1088658" cy="93849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0" name="Google Shape;430;p5"/>
          <p:cNvSpPr/>
          <p:nvPr/>
        </p:nvSpPr>
        <p:spPr>
          <a:xfrm>
            <a:off x="6351160" y="5250766"/>
            <a:ext cx="13674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 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1" name="Google Shape;431;p5"/>
          <p:cNvSpPr/>
          <p:nvPr/>
        </p:nvSpPr>
        <p:spPr>
          <a:xfrm>
            <a:off x="7710632" y="1434850"/>
            <a:ext cx="195973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2" name="Google Shape;432;p5"/>
          <p:cNvSpPr/>
          <p:nvPr/>
        </p:nvSpPr>
        <p:spPr>
          <a:xfrm>
            <a:off x="9705733" y="5250766"/>
            <a:ext cx="16357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Illustrator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3" name="Google Shape;433;p5"/>
          <p:cNvGrpSpPr/>
          <p:nvPr/>
        </p:nvGrpSpPr>
        <p:grpSpPr>
          <a:xfrm>
            <a:off x="7765025" y="1601972"/>
            <a:ext cx="1850949" cy="104775"/>
            <a:chOff x="7586665" y="1565057"/>
            <a:chExt cx="1984468" cy="104775"/>
          </a:xfrm>
        </p:grpSpPr>
        <p:cxnSp>
          <p:nvCxnSpPr>
            <p:cNvPr id="434" name="Google Shape;434;p5"/>
            <p:cNvCxnSpPr/>
            <p:nvPr/>
          </p:nvCxnSpPr>
          <p:spPr>
            <a:xfrm>
              <a:off x="7586665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5"/>
            <p:cNvCxnSpPr/>
            <p:nvPr/>
          </p:nvCxnSpPr>
          <p:spPr>
            <a:xfrm>
              <a:off x="9571133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6" name="Google Shape;436;p5"/>
          <p:cNvGrpSpPr/>
          <p:nvPr/>
        </p:nvGrpSpPr>
        <p:grpSpPr>
          <a:xfrm>
            <a:off x="6105598" y="5395568"/>
            <a:ext cx="1850949" cy="104775"/>
            <a:chOff x="7586665" y="1565057"/>
            <a:chExt cx="1984468" cy="104775"/>
          </a:xfrm>
        </p:grpSpPr>
        <p:cxnSp>
          <p:nvCxnSpPr>
            <p:cNvPr id="437" name="Google Shape;437;p5"/>
            <p:cNvCxnSpPr/>
            <p:nvPr/>
          </p:nvCxnSpPr>
          <p:spPr>
            <a:xfrm>
              <a:off x="7586665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" name="Google Shape;438;p5"/>
            <p:cNvCxnSpPr/>
            <p:nvPr/>
          </p:nvCxnSpPr>
          <p:spPr>
            <a:xfrm>
              <a:off x="9571133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39" name="Google Shape;439;p5"/>
          <p:cNvGrpSpPr/>
          <p:nvPr/>
        </p:nvGrpSpPr>
        <p:grpSpPr>
          <a:xfrm>
            <a:off x="9593854" y="5395568"/>
            <a:ext cx="1850949" cy="104775"/>
            <a:chOff x="7586665" y="1565057"/>
            <a:chExt cx="1984468" cy="104775"/>
          </a:xfrm>
        </p:grpSpPr>
        <p:cxnSp>
          <p:nvCxnSpPr>
            <p:cNvPr id="440" name="Google Shape;440;p5"/>
            <p:cNvCxnSpPr/>
            <p:nvPr/>
          </p:nvCxnSpPr>
          <p:spPr>
            <a:xfrm>
              <a:off x="7586665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5"/>
            <p:cNvCxnSpPr/>
            <p:nvPr/>
          </p:nvCxnSpPr>
          <p:spPr>
            <a:xfrm>
              <a:off x="9571133" y="1565057"/>
              <a:ext cx="0" cy="1047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2" name="Google Shape;442;p5"/>
          <p:cNvCxnSpPr/>
          <p:nvPr/>
        </p:nvCxnSpPr>
        <p:spPr>
          <a:xfrm>
            <a:off x="8768659" y="3458722"/>
            <a:ext cx="417023" cy="719004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33725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3" name="Google Shape;443;p5"/>
          <p:cNvCxnSpPr/>
          <p:nvPr/>
        </p:nvCxnSpPr>
        <p:spPr>
          <a:xfrm>
            <a:off x="8196756" y="4111053"/>
            <a:ext cx="829783" cy="0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33725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4" name="Google Shape;444;p5"/>
          <p:cNvCxnSpPr/>
          <p:nvPr/>
        </p:nvCxnSpPr>
        <p:spPr>
          <a:xfrm flipH="1" rot="10800000">
            <a:off x="8350264" y="3311396"/>
            <a:ext cx="403948" cy="696460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33725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5" name="Google Shape;445;p5"/>
          <p:cNvSpPr txBox="1"/>
          <p:nvPr/>
        </p:nvSpPr>
        <p:spPr>
          <a:xfrm>
            <a:off x="718795" y="727019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6" name="Google Shape;446;p5"/>
          <p:cNvCxnSpPr/>
          <p:nvPr/>
        </p:nvCxnSpPr>
        <p:spPr>
          <a:xfrm>
            <a:off x="820395" y="2094325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7" name="Google Shape;447;p5"/>
          <p:cNvSpPr/>
          <p:nvPr/>
        </p:nvSpPr>
        <p:spPr>
          <a:xfrm>
            <a:off x="719375" y="4598511"/>
            <a:ext cx="4009466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8" name="Google Shape;448;p5"/>
          <p:cNvSpPr/>
          <p:nvPr/>
        </p:nvSpPr>
        <p:spPr>
          <a:xfrm>
            <a:off x="719375" y="3934051"/>
            <a:ext cx="4009466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49" name="Google Shape;449;p5"/>
          <p:cNvCxnSpPr/>
          <p:nvPr/>
        </p:nvCxnSpPr>
        <p:spPr>
          <a:xfrm>
            <a:off x="793695" y="5692992"/>
            <a:ext cx="3807334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50" name="Google Shape;450;p5"/>
          <p:cNvGrpSpPr/>
          <p:nvPr/>
        </p:nvGrpSpPr>
        <p:grpSpPr>
          <a:xfrm>
            <a:off x="793695" y="2977493"/>
            <a:ext cx="3390763" cy="576398"/>
            <a:chOff x="793695" y="2977493"/>
            <a:chExt cx="3390763" cy="576398"/>
          </a:xfrm>
        </p:grpSpPr>
        <p:sp>
          <p:nvSpPr>
            <p:cNvPr descr="e7d195523061f1c0d3ba7f298e59d031c9c3f97027ed136f882110EF8F17BAD1F2C348D17C7856EF46CB4678CC9E44EE1ABA681E3133328A7B4D22AAF822B2429426B2355AA8CC4431B8568D2CF3B73AD4C547D4CDEA1609D165215A3CD52DCB23F0C3918FF78AC072214CC8F17660CBA040B5CEDFE54D6D1D099C80488DBF2AAA75BD30891A344B" id="451" name="Google Shape;451;p5"/>
            <p:cNvSpPr/>
            <p:nvPr/>
          </p:nvSpPr>
          <p:spPr>
            <a:xfrm>
              <a:off x="793695" y="2977493"/>
              <a:ext cx="3390763" cy="576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Power Point 2013</a:t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 rot="5400000">
              <a:off x="715562" y="3206099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 flipH="1" rot="-5400000">
              <a:off x="3987137" y="3206099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54" name="Google Shape;454;p5"/>
          <p:cNvSpPr/>
          <p:nvPr/>
        </p:nvSpPr>
        <p:spPr>
          <a:xfrm>
            <a:off x="4469321" y="6641306"/>
            <a:ext cx="71441" cy="7144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55" name="Google Shape;455;p5"/>
          <p:cNvSpPr/>
          <p:nvPr/>
        </p:nvSpPr>
        <p:spPr>
          <a:xfrm>
            <a:off x="4606999" y="6641306"/>
            <a:ext cx="71441" cy="71441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56" name="Google Shape;456;p5"/>
          <p:cNvSpPr/>
          <p:nvPr/>
        </p:nvSpPr>
        <p:spPr>
          <a:xfrm>
            <a:off x="4744677" y="6641306"/>
            <a:ext cx="71441" cy="71441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61" name="Google Shape;461;p6"/>
          <p:cNvGrpSpPr/>
          <p:nvPr/>
        </p:nvGrpSpPr>
        <p:grpSpPr>
          <a:xfrm>
            <a:off x="7006342" y="1649883"/>
            <a:ext cx="792367" cy="792367"/>
            <a:chOff x="7006342" y="1649883"/>
            <a:chExt cx="792367" cy="792367"/>
          </a:xfrm>
        </p:grpSpPr>
        <p:sp>
          <p:nvSpPr>
            <p:cNvPr id="462" name="Google Shape;462;p6"/>
            <p:cNvSpPr/>
            <p:nvPr/>
          </p:nvSpPr>
          <p:spPr>
            <a:xfrm>
              <a:off x="7006342" y="1649883"/>
              <a:ext cx="792367" cy="7923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463" name="Google Shape;463;p6"/>
            <p:cNvGrpSpPr/>
            <p:nvPr/>
          </p:nvGrpSpPr>
          <p:grpSpPr>
            <a:xfrm>
              <a:off x="7006342" y="1649883"/>
              <a:ext cx="792367" cy="792367"/>
              <a:chOff x="6941885" y="1585426"/>
              <a:chExt cx="921281" cy="921281"/>
            </a:xfrm>
          </p:grpSpPr>
          <p:sp>
            <p:nvSpPr>
              <p:cNvPr id="464" name="Google Shape;464;p6"/>
              <p:cNvSpPr/>
              <p:nvPr/>
            </p:nvSpPr>
            <p:spPr>
              <a:xfrm>
                <a:off x="7596448" y="241850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 rot="-5400000">
                <a:off x="7685705" y="167468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 rot="10800000">
                <a:off x="6941885" y="158542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 rot="5400000">
                <a:off x="6852628" y="232924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68" name="Google Shape;468;p6"/>
          <p:cNvGrpSpPr/>
          <p:nvPr/>
        </p:nvGrpSpPr>
        <p:grpSpPr>
          <a:xfrm>
            <a:off x="7006342" y="3268757"/>
            <a:ext cx="792367" cy="793022"/>
            <a:chOff x="7006342" y="3268757"/>
            <a:chExt cx="792367" cy="793022"/>
          </a:xfrm>
        </p:grpSpPr>
        <p:sp>
          <p:nvSpPr>
            <p:cNvPr id="469" name="Google Shape;469;p6"/>
            <p:cNvSpPr/>
            <p:nvPr/>
          </p:nvSpPr>
          <p:spPr>
            <a:xfrm>
              <a:off x="7006342" y="3268757"/>
              <a:ext cx="792367" cy="7923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470" name="Google Shape;470;p6"/>
            <p:cNvGrpSpPr/>
            <p:nvPr/>
          </p:nvGrpSpPr>
          <p:grpSpPr>
            <a:xfrm>
              <a:off x="7006342" y="3269412"/>
              <a:ext cx="792367" cy="792367"/>
              <a:chOff x="6941885" y="1585426"/>
              <a:chExt cx="921281" cy="921281"/>
            </a:xfrm>
          </p:grpSpPr>
          <p:sp>
            <p:nvSpPr>
              <p:cNvPr id="471" name="Google Shape;471;p6"/>
              <p:cNvSpPr/>
              <p:nvPr/>
            </p:nvSpPr>
            <p:spPr>
              <a:xfrm>
                <a:off x="7596448" y="241850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 rot="-5400000">
                <a:off x="7685705" y="167468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 rot="10800000">
                <a:off x="6941885" y="158542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 rot="5400000">
                <a:off x="6852628" y="232924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75" name="Google Shape;475;p6"/>
          <p:cNvGrpSpPr/>
          <p:nvPr/>
        </p:nvGrpSpPr>
        <p:grpSpPr>
          <a:xfrm>
            <a:off x="7006342" y="4848461"/>
            <a:ext cx="792367" cy="793394"/>
            <a:chOff x="7006342" y="4848461"/>
            <a:chExt cx="792367" cy="793394"/>
          </a:xfrm>
        </p:grpSpPr>
        <p:sp>
          <p:nvSpPr>
            <p:cNvPr id="476" name="Google Shape;476;p6"/>
            <p:cNvSpPr/>
            <p:nvPr/>
          </p:nvSpPr>
          <p:spPr>
            <a:xfrm>
              <a:off x="7006342" y="4848461"/>
              <a:ext cx="792367" cy="7923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477" name="Google Shape;477;p6"/>
            <p:cNvGrpSpPr/>
            <p:nvPr/>
          </p:nvGrpSpPr>
          <p:grpSpPr>
            <a:xfrm>
              <a:off x="7006342" y="4849488"/>
              <a:ext cx="792367" cy="792367"/>
              <a:chOff x="6941885" y="1585426"/>
              <a:chExt cx="921281" cy="921281"/>
            </a:xfrm>
          </p:grpSpPr>
          <p:sp>
            <p:nvSpPr>
              <p:cNvPr id="478" name="Google Shape;478;p6"/>
              <p:cNvSpPr/>
              <p:nvPr/>
            </p:nvSpPr>
            <p:spPr>
              <a:xfrm>
                <a:off x="7596448" y="241850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 rot="-5400000">
                <a:off x="7685705" y="1674683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 rot="10800000">
                <a:off x="6941885" y="158542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 rot="5400000">
                <a:off x="6852628" y="2329246"/>
                <a:ext cx="266718" cy="88204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43000">
                    <a:srgbClr val="BFBFBF">
                      <a:alpha val="0"/>
                    </a:srgbClr>
                  </a:gs>
                  <a:gs pos="100000">
                    <a:srgbClr val="BFBFBF">
                      <a:alpha val="0"/>
                    </a:srgb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2" name="Google Shape;482;p6"/>
          <p:cNvGrpSpPr/>
          <p:nvPr/>
        </p:nvGrpSpPr>
        <p:grpSpPr>
          <a:xfrm>
            <a:off x="802909" y="5065626"/>
            <a:ext cx="4982546" cy="1198132"/>
            <a:chOff x="802909" y="5065626"/>
            <a:chExt cx="4982546" cy="1198132"/>
          </a:xfrm>
        </p:grpSpPr>
        <p:sp>
          <p:nvSpPr>
            <p:cNvPr id="483" name="Google Shape;483;p6"/>
            <p:cNvSpPr/>
            <p:nvPr/>
          </p:nvSpPr>
          <p:spPr>
            <a:xfrm>
              <a:off x="802909" y="5065626"/>
              <a:ext cx="4982546" cy="1198132"/>
            </a:xfrm>
            <a:custGeom>
              <a:rect b="b" l="l" r="r" t="t"/>
              <a:pathLst>
                <a:path extrusionOk="0" h="1198132" w="4982546">
                  <a:moveTo>
                    <a:pt x="677387" y="0"/>
                  </a:moveTo>
                  <a:lnTo>
                    <a:pt x="4305159" y="0"/>
                  </a:lnTo>
                  <a:lnTo>
                    <a:pt x="4982546" y="1198132"/>
                  </a:lnTo>
                  <a:lnTo>
                    <a:pt x="0" y="1198132"/>
                  </a:lnTo>
                  <a:lnTo>
                    <a:pt x="67738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1309228" y="6208057"/>
              <a:ext cx="3969908" cy="55701"/>
            </a:xfrm>
            <a:custGeom>
              <a:rect b="b" l="l" r="r" t="t"/>
              <a:pathLst>
                <a:path extrusionOk="0" h="55701" w="3969908">
                  <a:moveTo>
                    <a:pt x="31492" y="0"/>
                  </a:moveTo>
                  <a:lnTo>
                    <a:pt x="3938417" y="0"/>
                  </a:lnTo>
                  <a:lnTo>
                    <a:pt x="3969908" y="55701"/>
                  </a:lnTo>
                  <a:lnTo>
                    <a:pt x="0" y="557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5" name="Google Shape;485;p6"/>
          <p:cNvSpPr/>
          <p:nvPr/>
        </p:nvSpPr>
        <p:spPr>
          <a:xfrm>
            <a:off x="2403890" y="1857307"/>
            <a:ext cx="1780584" cy="1574708"/>
          </a:xfrm>
          <a:custGeom>
            <a:rect b="b" l="l" r="r" t="t"/>
            <a:pathLst>
              <a:path extrusionOk="0" h="1574708" w="1780584">
                <a:moveTo>
                  <a:pt x="890292" y="0"/>
                </a:moveTo>
                <a:lnTo>
                  <a:pt x="1780584" y="1574708"/>
                </a:lnTo>
                <a:lnTo>
                  <a:pt x="0" y="1574708"/>
                </a:lnTo>
                <a:lnTo>
                  <a:pt x="8902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6" name="Google Shape;486;p6"/>
          <p:cNvSpPr/>
          <p:nvPr/>
        </p:nvSpPr>
        <p:spPr>
          <a:xfrm>
            <a:off x="1521003" y="3504015"/>
            <a:ext cx="3546358" cy="1489611"/>
          </a:xfrm>
          <a:custGeom>
            <a:rect b="b" l="l" r="r" t="t"/>
            <a:pathLst>
              <a:path extrusionOk="0" h="1489611" w="3546358">
                <a:moveTo>
                  <a:pt x="842181" y="0"/>
                </a:moveTo>
                <a:lnTo>
                  <a:pt x="2704178" y="0"/>
                </a:lnTo>
                <a:lnTo>
                  <a:pt x="3546358" y="1489611"/>
                </a:lnTo>
                <a:lnTo>
                  <a:pt x="0" y="1489611"/>
                </a:lnTo>
                <a:lnTo>
                  <a:pt x="8421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7" name="Google Shape;487;p6"/>
          <p:cNvSpPr/>
          <p:nvPr/>
        </p:nvSpPr>
        <p:spPr>
          <a:xfrm>
            <a:off x="2610458" y="2741289"/>
            <a:ext cx="13674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 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8" name="Google Shape;488;p6"/>
          <p:cNvSpPr/>
          <p:nvPr/>
        </p:nvSpPr>
        <p:spPr>
          <a:xfrm>
            <a:off x="2314315" y="3813927"/>
            <a:ext cx="195973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89" name="Google Shape;489;p6"/>
          <p:cNvSpPr/>
          <p:nvPr/>
        </p:nvSpPr>
        <p:spPr>
          <a:xfrm>
            <a:off x="2476308" y="5201910"/>
            <a:ext cx="16357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Illustrator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0" name="Google Shape;490;p6"/>
          <p:cNvSpPr/>
          <p:nvPr/>
        </p:nvSpPr>
        <p:spPr>
          <a:xfrm>
            <a:off x="2193687" y="4221884"/>
            <a:ext cx="2200990" cy="548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1" name="Google Shape;491;p6"/>
          <p:cNvSpPr/>
          <p:nvPr/>
        </p:nvSpPr>
        <p:spPr>
          <a:xfrm>
            <a:off x="1521003" y="5628598"/>
            <a:ext cx="3546358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2" name="Google Shape;492;p6"/>
          <p:cNvSpPr/>
          <p:nvPr/>
        </p:nvSpPr>
        <p:spPr>
          <a:xfrm>
            <a:off x="7257851" y="1901393"/>
            <a:ext cx="289350" cy="289348"/>
          </a:xfrm>
          <a:custGeom>
            <a:rect b="b" l="l" r="r" t="t"/>
            <a:pathLst>
              <a:path extrusionOk="0" h="1504" w="1504">
                <a:moveTo>
                  <a:pt x="1025" y="1146"/>
                </a:moveTo>
                <a:lnTo>
                  <a:pt x="868" y="1146"/>
                </a:lnTo>
                <a:lnTo>
                  <a:pt x="868" y="792"/>
                </a:lnTo>
                <a:lnTo>
                  <a:pt x="1504" y="792"/>
                </a:lnTo>
                <a:lnTo>
                  <a:pt x="1504" y="1504"/>
                </a:lnTo>
                <a:lnTo>
                  <a:pt x="607" y="1504"/>
                </a:lnTo>
                <a:lnTo>
                  <a:pt x="0" y="890"/>
                </a:lnTo>
                <a:lnTo>
                  <a:pt x="0" y="0"/>
                </a:lnTo>
                <a:lnTo>
                  <a:pt x="716" y="0"/>
                </a:lnTo>
                <a:lnTo>
                  <a:pt x="716" y="593"/>
                </a:lnTo>
                <a:lnTo>
                  <a:pt x="358" y="593"/>
                </a:lnTo>
                <a:lnTo>
                  <a:pt x="358" y="434"/>
                </a:lnTo>
                <a:lnTo>
                  <a:pt x="558" y="434"/>
                </a:lnTo>
                <a:lnTo>
                  <a:pt x="558" y="159"/>
                </a:lnTo>
                <a:lnTo>
                  <a:pt x="159" y="159"/>
                </a:lnTo>
                <a:lnTo>
                  <a:pt x="159" y="823"/>
                </a:lnTo>
                <a:lnTo>
                  <a:pt x="674" y="1345"/>
                </a:lnTo>
                <a:lnTo>
                  <a:pt x="1345" y="1345"/>
                </a:lnTo>
                <a:lnTo>
                  <a:pt x="1345" y="951"/>
                </a:lnTo>
                <a:lnTo>
                  <a:pt x="1025" y="951"/>
                </a:lnTo>
                <a:lnTo>
                  <a:pt x="1025" y="11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3" name="Google Shape;493;p6"/>
          <p:cNvSpPr/>
          <p:nvPr/>
        </p:nvSpPr>
        <p:spPr>
          <a:xfrm>
            <a:off x="7242844" y="5069572"/>
            <a:ext cx="319362" cy="350144"/>
          </a:xfrm>
          <a:custGeom>
            <a:rect b="b" l="l" r="r" t="t"/>
            <a:pathLst>
              <a:path extrusionOk="0" h="767" w="700">
                <a:moveTo>
                  <a:pt x="67" y="416"/>
                </a:moveTo>
                <a:cubicBezTo>
                  <a:pt x="67" y="573"/>
                  <a:pt x="194" y="701"/>
                  <a:pt x="350" y="701"/>
                </a:cubicBezTo>
                <a:cubicBezTo>
                  <a:pt x="507" y="701"/>
                  <a:pt x="633" y="573"/>
                  <a:pt x="633" y="414"/>
                </a:cubicBezTo>
                <a:cubicBezTo>
                  <a:pt x="633" y="333"/>
                  <a:pt x="596" y="258"/>
                  <a:pt x="532" y="207"/>
                </a:cubicBezTo>
                <a:cubicBezTo>
                  <a:pt x="525" y="232"/>
                  <a:pt x="514" y="256"/>
                  <a:pt x="500" y="279"/>
                </a:cubicBezTo>
                <a:cubicBezTo>
                  <a:pt x="492" y="293"/>
                  <a:pt x="476" y="309"/>
                  <a:pt x="452" y="330"/>
                </a:cubicBezTo>
                <a:cubicBezTo>
                  <a:pt x="399" y="378"/>
                  <a:pt x="399" y="378"/>
                  <a:pt x="399" y="378"/>
                </a:cubicBezTo>
                <a:cubicBezTo>
                  <a:pt x="397" y="307"/>
                  <a:pt x="397" y="307"/>
                  <a:pt x="397" y="307"/>
                </a:cubicBezTo>
                <a:cubicBezTo>
                  <a:pt x="396" y="295"/>
                  <a:pt x="396" y="283"/>
                  <a:pt x="396" y="271"/>
                </a:cubicBezTo>
                <a:cubicBezTo>
                  <a:pt x="396" y="172"/>
                  <a:pt x="321" y="87"/>
                  <a:pt x="219" y="70"/>
                </a:cubicBezTo>
                <a:cubicBezTo>
                  <a:pt x="215" y="70"/>
                  <a:pt x="211" y="69"/>
                  <a:pt x="207" y="69"/>
                </a:cubicBezTo>
                <a:cubicBezTo>
                  <a:pt x="204" y="92"/>
                  <a:pt x="202" y="108"/>
                  <a:pt x="199" y="118"/>
                </a:cubicBezTo>
                <a:cubicBezTo>
                  <a:pt x="188" y="163"/>
                  <a:pt x="161" y="206"/>
                  <a:pt x="120" y="254"/>
                </a:cubicBezTo>
                <a:cubicBezTo>
                  <a:pt x="116" y="257"/>
                  <a:pt x="116" y="257"/>
                  <a:pt x="116" y="257"/>
                </a:cubicBezTo>
                <a:cubicBezTo>
                  <a:pt x="84" y="301"/>
                  <a:pt x="67" y="357"/>
                  <a:pt x="67" y="416"/>
                </a:cubicBezTo>
                <a:close/>
                <a:moveTo>
                  <a:pt x="469" y="183"/>
                </a:moveTo>
                <a:cubicBezTo>
                  <a:pt x="471" y="176"/>
                  <a:pt x="474" y="164"/>
                  <a:pt x="477" y="147"/>
                </a:cubicBezTo>
                <a:cubicBezTo>
                  <a:pt x="486" y="105"/>
                  <a:pt x="486" y="105"/>
                  <a:pt x="486" y="105"/>
                </a:cubicBezTo>
                <a:cubicBezTo>
                  <a:pt x="525" y="125"/>
                  <a:pt x="525" y="125"/>
                  <a:pt x="525" y="125"/>
                </a:cubicBezTo>
                <a:cubicBezTo>
                  <a:pt x="545" y="135"/>
                  <a:pt x="559" y="143"/>
                  <a:pt x="567" y="150"/>
                </a:cubicBezTo>
                <a:cubicBezTo>
                  <a:pt x="650" y="213"/>
                  <a:pt x="700" y="309"/>
                  <a:pt x="700" y="414"/>
                </a:cubicBezTo>
                <a:cubicBezTo>
                  <a:pt x="700" y="610"/>
                  <a:pt x="544" y="767"/>
                  <a:pt x="350" y="767"/>
                </a:cubicBezTo>
                <a:cubicBezTo>
                  <a:pt x="157" y="767"/>
                  <a:pt x="0" y="610"/>
                  <a:pt x="0" y="416"/>
                </a:cubicBezTo>
                <a:cubicBezTo>
                  <a:pt x="0" y="342"/>
                  <a:pt x="22" y="272"/>
                  <a:pt x="64" y="216"/>
                </a:cubicBezTo>
                <a:cubicBezTo>
                  <a:pt x="66" y="214"/>
                  <a:pt x="66" y="214"/>
                  <a:pt x="66" y="214"/>
                </a:cubicBezTo>
                <a:cubicBezTo>
                  <a:pt x="70" y="209"/>
                  <a:pt x="70" y="209"/>
                  <a:pt x="70" y="209"/>
                </a:cubicBezTo>
                <a:cubicBezTo>
                  <a:pt x="105" y="169"/>
                  <a:pt x="126" y="135"/>
                  <a:pt x="135" y="101"/>
                </a:cubicBezTo>
                <a:cubicBezTo>
                  <a:pt x="137" y="93"/>
                  <a:pt x="140" y="69"/>
                  <a:pt x="143" y="31"/>
                </a:cubicBezTo>
                <a:cubicBezTo>
                  <a:pt x="146" y="0"/>
                  <a:pt x="146" y="0"/>
                  <a:pt x="146" y="0"/>
                </a:cubicBezTo>
                <a:cubicBezTo>
                  <a:pt x="177" y="1"/>
                  <a:pt x="177" y="1"/>
                  <a:pt x="177" y="1"/>
                </a:cubicBezTo>
                <a:cubicBezTo>
                  <a:pt x="202" y="1"/>
                  <a:pt x="219" y="3"/>
                  <a:pt x="231" y="5"/>
                </a:cubicBezTo>
                <a:cubicBezTo>
                  <a:pt x="346" y="24"/>
                  <a:pt x="435" y="110"/>
                  <a:pt x="457" y="219"/>
                </a:cubicBezTo>
                <a:cubicBezTo>
                  <a:pt x="462" y="207"/>
                  <a:pt x="466" y="195"/>
                  <a:pt x="469" y="1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4" name="Google Shape;494;p6"/>
          <p:cNvSpPr/>
          <p:nvPr/>
        </p:nvSpPr>
        <p:spPr>
          <a:xfrm>
            <a:off x="8010559" y="1549039"/>
            <a:ext cx="2589977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2000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5" name="Google Shape;495;p6"/>
          <p:cNvSpPr/>
          <p:nvPr/>
        </p:nvSpPr>
        <p:spPr>
          <a:xfrm>
            <a:off x="8010559" y="1956363"/>
            <a:ext cx="3378532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6" name="Google Shape;496;p6"/>
          <p:cNvSpPr/>
          <p:nvPr/>
        </p:nvSpPr>
        <p:spPr>
          <a:xfrm>
            <a:off x="8010559" y="3159667"/>
            <a:ext cx="2589977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7" name="Google Shape;497;p6"/>
          <p:cNvSpPr/>
          <p:nvPr/>
        </p:nvSpPr>
        <p:spPr>
          <a:xfrm>
            <a:off x="8010559" y="3566991"/>
            <a:ext cx="3378532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8" name="Google Shape;498;p6"/>
          <p:cNvSpPr/>
          <p:nvPr/>
        </p:nvSpPr>
        <p:spPr>
          <a:xfrm>
            <a:off x="8010559" y="4721840"/>
            <a:ext cx="2589977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499" name="Google Shape;499;p6"/>
          <p:cNvSpPr/>
          <p:nvPr/>
        </p:nvSpPr>
        <p:spPr>
          <a:xfrm>
            <a:off x="8010559" y="5129164"/>
            <a:ext cx="3378532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0" name="Google Shape;500;p6"/>
          <p:cNvGrpSpPr/>
          <p:nvPr/>
        </p:nvGrpSpPr>
        <p:grpSpPr>
          <a:xfrm>
            <a:off x="7254195" y="3490253"/>
            <a:ext cx="296660" cy="349374"/>
            <a:chOff x="7111003" y="3051102"/>
            <a:chExt cx="360064" cy="424044"/>
          </a:xfrm>
        </p:grpSpPr>
        <p:sp>
          <p:nvSpPr>
            <p:cNvPr id="501" name="Google Shape;501;p6"/>
            <p:cNvSpPr/>
            <p:nvPr/>
          </p:nvSpPr>
          <p:spPr>
            <a:xfrm>
              <a:off x="7111003" y="3051102"/>
              <a:ext cx="360064" cy="424044"/>
            </a:xfrm>
            <a:custGeom>
              <a:rect b="b" l="l" r="r" t="t"/>
              <a:pathLst>
                <a:path extrusionOk="0" h="766" w="650">
                  <a:moveTo>
                    <a:pt x="376" y="724"/>
                  </a:moveTo>
                  <a:cubicBezTo>
                    <a:pt x="321" y="676"/>
                    <a:pt x="321" y="676"/>
                    <a:pt x="321" y="676"/>
                  </a:cubicBezTo>
                  <a:cubicBezTo>
                    <a:pt x="311" y="667"/>
                    <a:pt x="302" y="659"/>
                    <a:pt x="292" y="651"/>
                  </a:cubicBezTo>
                  <a:cubicBezTo>
                    <a:pt x="291" y="649"/>
                    <a:pt x="291" y="649"/>
                    <a:pt x="291" y="649"/>
                  </a:cubicBezTo>
                  <a:cubicBezTo>
                    <a:pt x="108" y="487"/>
                    <a:pt x="67" y="384"/>
                    <a:pt x="67" y="324"/>
                  </a:cubicBezTo>
                  <a:cubicBezTo>
                    <a:pt x="67" y="182"/>
                    <a:pt x="183" y="66"/>
                    <a:pt x="325" y="66"/>
                  </a:cubicBezTo>
                  <a:cubicBezTo>
                    <a:pt x="468" y="66"/>
                    <a:pt x="584" y="182"/>
                    <a:pt x="584" y="324"/>
                  </a:cubicBezTo>
                  <a:cubicBezTo>
                    <a:pt x="584" y="378"/>
                    <a:pt x="550" y="468"/>
                    <a:pt x="406" y="607"/>
                  </a:cubicBezTo>
                  <a:cubicBezTo>
                    <a:pt x="457" y="651"/>
                    <a:pt x="457" y="651"/>
                    <a:pt x="457" y="651"/>
                  </a:cubicBezTo>
                  <a:cubicBezTo>
                    <a:pt x="586" y="525"/>
                    <a:pt x="650" y="416"/>
                    <a:pt x="650" y="324"/>
                  </a:cubicBezTo>
                  <a:cubicBezTo>
                    <a:pt x="650" y="145"/>
                    <a:pt x="505" y="0"/>
                    <a:pt x="325" y="0"/>
                  </a:cubicBezTo>
                  <a:cubicBezTo>
                    <a:pt x="146" y="0"/>
                    <a:pt x="0" y="145"/>
                    <a:pt x="0" y="324"/>
                  </a:cubicBezTo>
                  <a:cubicBezTo>
                    <a:pt x="0" y="443"/>
                    <a:pt x="109" y="591"/>
                    <a:pt x="325" y="766"/>
                  </a:cubicBezTo>
                  <a:cubicBezTo>
                    <a:pt x="342" y="752"/>
                    <a:pt x="359" y="738"/>
                    <a:pt x="376" y="7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7201588" y="3140941"/>
              <a:ext cx="178895" cy="178895"/>
            </a:xfrm>
            <a:custGeom>
              <a:rect b="b" l="l" r="r" t="t"/>
              <a:pathLst>
                <a:path extrusionOk="0" h="283" w="283">
                  <a:moveTo>
                    <a:pt x="141" y="217"/>
                  </a:moveTo>
                  <a:cubicBezTo>
                    <a:pt x="183" y="217"/>
                    <a:pt x="216" y="183"/>
                    <a:pt x="216" y="142"/>
                  </a:cubicBezTo>
                  <a:cubicBezTo>
                    <a:pt x="216" y="100"/>
                    <a:pt x="183" y="67"/>
                    <a:pt x="141" y="67"/>
                  </a:cubicBezTo>
                  <a:cubicBezTo>
                    <a:pt x="100" y="67"/>
                    <a:pt x="66" y="100"/>
                    <a:pt x="66" y="142"/>
                  </a:cubicBezTo>
                  <a:cubicBezTo>
                    <a:pt x="66" y="183"/>
                    <a:pt x="100" y="217"/>
                    <a:pt x="141" y="217"/>
                  </a:cubicBezTo>
                  <a:close/>
                  <a:moveTo>
                    <a:pt x="141" y="283"/>
                  </a:moveTo>
                  <a:cubicBezTo>
                    <a:pt x="63" y="283"/>
                    <a:pt x="0" y="220"/>
                    <a:pt x="0" y="142"/>
                  </a:cubicBezTo>
                  <a:cubicBezTo>
                    <a:pt x="0" y="63"/>
                    <a:pt x="63" y="0"/>
                    <a:pt x="141" y="0"/>
                  </a:cubicBezTo>
                  <a:cubicBezTo>
                    <a:pt x="220" y="0"/>
                    <a:pt x="283" y="63"/>
                    <a:pt x="283" y="142"/>
                  </a:cubicBezTo>
                  <a:cubicBezTo>
                    <a:pt x="283" y="220"/>
                    <a:pt x="220" y="283"/>
                    <a:pt x="141" y="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3" name="Google Shape;503;p6"/>
          <p:cNvSpPr/>
          <p:nvPr/>
        </p:nvSpPr>
        <p:spPr>
          <a:xfrm>
            <a:off x="5909687" y="5248134"/>
            <a:ext cx="793264" cy="355385"/>
          </a:xfrm>
          <a:custGeom>
            <a:rect b="b" l="l" r="r" t="t"/>
            <a:pathLst>
              <a:path extrusionOk="0" h="355385" w="793264">
                <a:moveTo>
                  <a:pt x="0" y="355385"/>
                </a:moveTo>
                <a:cubicBezTo>
                  <a:pt x="248389" y="203968"/>
                  <a:pt x="514923" y="84560"/>
                  <a:pt x="793264" y="0"/>
                </a:cubicBezTo>
                <a:lnTo>
                  <a:pt x="0" y="355385"/>
                </a:lnTo>
                <a:close/>
              </a:path>
              <a:path extrusionOk="0" fill="none" h="355385" w="793264">
                <a:moveTo>
                  <a:pt x="0" y="355385"/>
                </a:moveTo>
                <a:cubicBezTo>
                  <a:pt x="248389" y="203968"/>
                  <a:pt x="514923" y="84560"/>
                  <a:pt x="793264" y="0"/>
                </a:cubicBezTo>
              </a:path>
            </a:pathLst>
          </a:custGeom>
          <a:noFill/>
          <a:ln cap="flat" cmpd="sng" w="254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4" name="Google Shape;504;p6"/>
          <p:cNvSpPr/>
          <p:nvPr/>
        </p:nvSpPr>
        <p:spPr>
          <a:xfrm>
            <a:off x="5090999" y="3627525"/>
            <a:ext cx="1611467" cy="632996"/>
          </a:xfrm>
          <a:custGeom>
            <a:rect b="b" l="l" r="r" t="t"/>
            <a:pathLst>
              <a:path extrusionOk="0" h="632996" w="1611467">
                <a:moveTo>
                  <a:pt x="0" y="632996"/>
                </a:moveTo>
                <a:cubicBezTo>
                  <a:pt x="496482" y="330342"/>
                  <a:pt x="1041731" y="116164"/>
                  <a:pt x="1611467" y="0"/>
                </a:cubicBezTo>
                <a:lnTo>
                  <a:pt x="0" y="632996"/>
                </a:lnTo>
                <a:close/>
              </a:path>
              <a:path extrusionOk="0" fill="none" h="632996" w="1611467">
                <a:moveTo>
                  <a:pt x="0" y="632996"/>
                </a:moveTo>
                <a:cubicBezTo>
                  <a:pt x="496482" y="330342"/>
                  <a:pt x="1041731" y="116164"/>
                  <a:pt x="1611467" y="0"/>
                </a:cubicBezTo>
              </a:path>
            </a:pathLst>
          </a:custGeom>
          <a:noFill/>
          <a:ln cap="flat" cmpd="sng" w="254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5" name="Google Shape;505;p6"/>
          <p:cNvSpPr/>
          <p:nvPr/>
        </p:nvSpPr>
        <p:spPr>
          <a:xfrm>
            <a:off x="4273868" y="2036882"/>
            <a:ext cx="2405033" cy="883193"/>
          </a:xfrm>
          <a:custGeom>
            <a:rect b="b" l="l" r="r" t="t"/>
            <a:pathLst>
              <a:path extrusionOk="0" h="883193" w="2405033">
                <a:moveTo>
                  <a:pt x="0" y="883193"/>
                </a:moveTo>
                <a:cubicBezTo>
                  <a:pt x="736227" y="434391"/>
                  <a:pt x="1553324" y="134331"/>
                  <a:pt x="2405033" y="0"/>
                </a:cubicBezTo>
                <a:lnTo>
                  <a:pt x="0" y="883193"/>
                </a:lnTo>
                <a:close/>
              </a:path>
              <a:path extrusionOk="0" fill="none" h="883193" w="2405033">
                <a:moveTo>
                  <a:pt x="0" y="883193"/>
                </a:moveTo>
                <a:cubicBezTo>
                  <a:pt x="736227" y="434391"/>
                  <a:pt x="1553324" y="134331"/>
                  <a:pt x="2405033" y="0"/>
                </a:cubicBezTo>
              </a:path>
            </a:pathLst>
          </a:custGeom>
          <a:noFill/>
          <a:ln cap="flat" cmpd="sng" w="254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6" name="Google Shape;506;p6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7" name="Google Shape;507;p6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8" name="Google Shape;508;p6"/>
          <p:cNvSpPr/>
          <p:nvPr/>
        </p:nvSpPr>
        <p:spPr>
          <a:xfrm>
            <a:off x="3158593" y="2003387"/>
            <a:ext cx="271180" cy="297288"/>
          </a:xfrm>
          <a:custGeom>
            <a:rect b="b" l="l" r="r" t="t"/>
            <a:pathLst>
              <a:path extrusionOk="0" h="151986" w="244844">
                <a:moveTo>
                  <a:pt x="122422" y="0"/>
                </a:moveTo>
                <a:lnTo>
                  <a:pt x="244844" y="122422"/>
                </a:lnTo>
                <a:lnTo>
                  <a:pt x="215280" y="151986"/>
                </a:lnTo>
                <a:lnTo>
                  <a:pt x="122422" y="59128"/>
                </a:lnTo>
                <a:lnTo>
                  <a:pt x="29564" y="151986"/>
                </a:lnTo>
                <a:lnTo>
                  <a:pt x="0" y="122422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25000">
                <a:srgbClr val="FFFFFF">
                  <a:alpha val="0"/>
                </a:srgbClr>
              </a:gs>
              <a:gs pos="85000">
                <a:srgbClr val="FFFFFF">
                  <a:alpha val="74901"/>
                </a:srgbClr>
              </a:gs>
              <a:gs pos="100000">
                <a:srgbClr val="FFFFFF">
                  <a:alpha val="7490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09" name="Google Shape;509;p6"/>
          <p:cNvCxnSpPr/>
          <p:nvPr/>
        </p:nvCxnSpPr>
        <p:spPr>
          <a:xfrm flipH="1">
            <a:off x="824857" y="5554218"/>
            <a:ext cx="147787" cy="261402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10" name="Google Shape;510;p6"/>
          <p:cNvCxnSpPr/>
          <p:nvPr/>
        </p:nvCxnSpPr>
        <p:spPr>
          <a:xfrm>
            <a:off x="435769" y="6263758"/>
            <a:ext cx="140495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11" name="Google Shape;511;p6"/>
          <p:cNvSpPr/>
          <p:nvPr/>
        </p:nvSpPr>
        <p:spPr>
          <a:xfrm rot="-3642302">
            <a:off x="605773" y="6123706"/>
            <a:ext cx="71441" cy="7144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12" name="Google Shape;512;p6"/>
          <p:cNvSpPr/>
          <p:nvPr/>
        </p:nvSpPr>
        <p:spPr>
          <a:xfrm rot="-3642302">
            <a:off x="673140" y="6003635"/>
            <a:ext cx="71441" cy="71441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13" name="Google Shape;513;p6"/>
          <p:cNvSpPr/>
          <p:nvPr/>
        </p:nvSpPr>
        <p:spPr>
          <a:xfrm rot="-3642302">
            <a:off x="740507" y="5883564"/>
            <a:ext cx="71441" cy="71441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9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4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9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18" name="Google Shape;518;p7"/>
          <p:cNvGrpSpPr/>
          <p:nvPr/>
        </p:nvGrpSpPr>
        <p:grpSpPr>
          <a:xfrm>
            <a:off x="1216770" y="4201853"/>
            <a:ext cx="4711569" cy="2034375"/>
            <a:chOff x="1216770" y="4043357"/>
            <a:chExt cx="4711569" cy="2034375"/>
          </a:xfrm>
        </p:grpSpPr>
        <p:cxnSp>
          <p:nvCxnSpPr>
            <p:cNvPr id="519" name="Google Shape;519;p7"/>
            <p:cNvCxnSpPr/>
            <p:nvPr/>
          </p:nvCxnSpPr>
          <p:spPr>
            <a:xfrm>
              <a:off x="5662983" y="4043357"/>
              <a:ext cx="30492" cy="99095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7"/>
            <p:cNvCxnSpPr/>
            <p:nvPr/>
          </p:nvCxnSpPr>
          <p:spPr>
            <a:xfrm>
              <a:off x="5915356" y="4092903"/>
              <a:ext cx="0" cy="1984829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7"/>
            <p:cNvCxnSpPr/>
            <p:nvPr/>
          </p:nvCxnSpPr>
          <p:spPr>
            <a:xfrm>
              <a:off x="1252648" y="6077732"/>
              <a:ext cx="4662708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2" name="Google Shape;522;p7"/>
            <p:cNvCxnSpPr/>
            <p:nvPr/>
          </p:nvCxnSpPr>
          <p:spPr>
            <a:xfrm>
              <a:off x="1252648" y="4080652"/>
              <a:ext cx="0" cy="1479737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3" name="Google Shape;523;p7"/>
            <p:cNvCxnSpPr/>
            <p:nvPr/>
          </p:nvCxnSpPr>
          <p:spPr>
            <a:xfrm>
              <a:off x="1252505" y="4092903"/>
              <a:ext cx="4300570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24" name="Google Shape;524;p7"/>
            <p:cNvGrpSpPr/>
            <p:nvPr/>
          </p:nvGrpSpPr>
          <p:grpSpPr>
            <a:xfrm>
              <a:off x="1216770" y="5727017"/>
              <a:ext cx="71470" cy="192969"/>
              <a:chOff x="1252505" y="5727017"/>
              <a:chExt cx="32483" cy="192969"/>
            </a:xfrm>
          </p:grpSpPr>
          <p:cxnSp>
            <p:nvCxnSpPr>
              <p:cNvPr id="525" name="Google Shape;525;p7"/>
              <p:cNvCxnSpPr/>
              <p:nvPr/>
            </p:nvCxnSpPr>
            <p:spPr>
              <a:xfrm>
                <a:off x="1252505" y="5727017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7"/>
              <p:cNvCxnSpPr/>
              <p:nvPr/>
            </p:nvCxnSpPr>
            <p:spPr>
              <a:xfrm>
                <a:off x="1252505" y="5828096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>
                <a:off x="1252505" y="5919986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28" name="Google Shape;528;p7"/>
            <p:cNvCxnSpPr/>
            <p:nvPr/>
          </p:nvCxnSpPr>
          <p:spPr>
            <a:xfrm>
              <a:off x="5805088" y="4092903"/>
              <a:ext cx="123251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29" name="Google Shape;529;p7"/>
          <p:cNvGrpSpPr/>
          <p:nvPr/>
        </p:nvGrpSpPr>
        <p:grpSpPr>
          <a:xfrm>
            <a:off x="6227927" y="4201853"/>
            <a:ext cx="4711569" cy="2034375"/>
            <a:chOff x="1216770" y="4043357"/>
            <a:chExt cx="4711569" cy="2034375"/>
          </a:xfrm>
        </p:grpSpPr>
        <p:cxnSp>
          <p:nvCxnSpPr>
            <p:cNvPr id="530" name="Google Shape;530;p7"/>
            <p:cNvCxnSpPr/>
            <p:nvPr/>
          </p:nvCxnSpPr>
          <p:spPr>
            <a:xfrm>
              <a:off x="5662983" y="4043357"/>
              <a:ext cx="30492" cy="99095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1" name="Google Shape;531;p7"/>
            <p:cNvCxnSpPr/>
            <p:nvPr/>
          </p:nvCxnSpPr>
          <p:spPr>
            <a:xfrm>
              <a:off x="5915356" y="4092903"/>
              <a:ext cx="0" cy="1984829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2" name="Google Shape;532;p7"/>
            <p:cNvCxnSpPr/>
            <p:nvPr/>
          </p:nvCxnSpPr>
          <p:spPr>
            <a:xfrm>
              <a:off x="1252648" y="6077732"/>
              <a:ext cx="4662708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3" name="Google Shape;533;p7"/>
            <p:cNvCxnSpPr/>
            <p:nvPr/>
          </p:nvCxnSpPr>
          <p:spPr>
            <a:xfrm>
              <a:off x="1252648" y="4080652"/>
              <a:ext cx="0" cy="1479737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7"/>
            <p:cNvCxnSpPr/>
            <p:nvPr/>
          </p:nvCxnSpPr>
          <p:spPr>
            <a:xfrm>
              <a:off x="1252505" y="4092903"/>
              <a:ext cx="4300570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535" name="Google Shape;535;p7"/>
            <p:cNvGrpSpPr/>
            <p:nvPr/>
          </p:nvGrpSpPr>
          <p:grpSpPr>
            <a:xfrm>
              <a:off x="1216770" y="5727017"/>
              <a:ext cx="71470" cy="192969"/>
              <a:chOff x="1252505" y="5727017"/>
              <a:chExt cx="32483" cy="192969"/>
            </a:xfrm>
          </p:grpSpPr>
          <p:cxnSp>
            <p:nvCxnSpPr>
              <p:cNvPr id="536" name="Google Shape;536;p7"/>
              <p:cNvCxnSpPr/>
              <p:nvPr/>
            </p:nvCxnSpPr>
            <p:spPr>
              <a:xfrm>
                <a:off x="1252505" y="5727017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>
                <a:off x="1252505" y="5828096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>
                <a:off x="1252505" y="5919986"/>
                <a:ext cx="32483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39" name="Google Shape;539;p7"/>
            <p:cNvCxnSpPr/>
            <p:nvPr/>
          </p:nvCxnSpPr>
          <p:spPr>
            <a:xfrm>
              <a:off x="5805088" y="4092903"/>
              <a:ext cx="123251" cy="0"/>
            </a:xfrm>
            <a:prstGeom prst="straightConnector1">
              <a:avLst/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0" name="Google Shape;540;p7"/>
          <p:cNvPicPr preferRelativeResize="0"/>
          <p:nvPr/>
        </p:nvPicPr>
        <p:blipFill rotWithShape="1">
          <a:blip r:embed="rId3">
            <a:alphaModFix/>
          </a:blip>
          <a:srcRect b="33825" l="0" r="0" t="35867"/>
          <a:stretch/>
        </p:blipFill>
        <p:spPr>
          <a:xfrm>
            <a:off x="1252505" y="1999488"/>
            <a:ext cx="9686991" cy="1958998"/>
          </a:xfrm>
          <a:custGeom>
            <a:rect b="b" l="l" r="r" t="t"/>
            <a:pathLst>
              <a:path extrusionOk="0" h="2306808" w="9504160">
                <a:moveTo>
                  <a:pt x="0" y="0"/>
                </a:moveTo>
                <a:lnTo>
                  <a:pt x="9504160" y="0"/>
                </a:lnTo>
                <a:lnTo>
                  <a:pt x="9504160" y="2306808"/>
                </a:lnTo>
                <a:lnTo>
                  <a:pt x="0" y="230680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1" name="Google Shape;541;p7"/>
          <p:cNvSpPr/>
          <p:nvPr/>
        </p:nvSpPr>
        <p:spPr>
          <a:xfrm>
            <a:off x="1347941" y="2091878"/>
            <a:ext cx="9496120" cy="1778712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2" name="Google Shape;542;p7"/>
          <p:cNvSpPr/>
          <p:nvPr/>
        </p:nvSpPr>
        <p:spPr>
          <a:xfrm>
            <a:off x="2428226" y="2534958"/>
            <a:ext cx="733555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3" name="Google Shape;543;p7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4" name="Google Shape;544;p7"/>
          <p:cNvSpPr/>
          <p:nvPr/>
        </p:nvSpPr>
        <p:spPr>
          <a:xfrm>
            <a:off x="7416624" y="4608624"/>
            <a:ext cx="233417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5" name="Google Shape;545;p7"/>
          <p:cNvSpPr/>
          <p:nvPr/>
        </p:nvSpPr>
        <p:spPr>
          <a:xfrm>
            <a:off x="2323767" y="4608624"/>
            <a:ext cx="2543092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6" name="Google Shape;546;p7"/>
          <p:cNvSpPr/>
          <p:nvPr/>
        </p:nvSpPr>
        <p:spPr>
          <a:xfrm>
            <a:off x="2171098" y="5396268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7" name="Google Shape;547;p7"/>
          <p:cNvSpPr/>
          <p:nvPr/>
        </p:nvSpPr>
        <p:spPr>
          <a:xfrm>
            <a:off x="7159496" y="5396268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48" name="Google Shape;548;p7"/>
          <p:cNvGrpSpPr/>
          <p:nvPr/>
        </p:nvGrpSpPr>
        <p:grpSpPr>
          <a:xfrm>
            <a:off x="3424158" y="5167911"/>
            <a:ext cx="342310" cy="119448"/>
            <a:chOff x="2688160" y="6057516"/>
            <a:chExt cx="342310" cy="119448"/>
          </a:xfrm>
        </p:grpSpPr>
        <p:sp>
          <p:nvSpPr>
            <p:cNvPr id="549" name="Google Shape;549;p7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550" name="Google Shape;550;p7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7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52" name="Google Shape;552;p7"/>
          <p:cNvGrpSpPr/>
          <p:nvPr/>
        </p:nvGrpSpPr>
        <p:grpSpPr>
          <a:xfrm>
            <a:off x="2942170" y="5227635"/>
            <a:ext cx="1306286" cy="0"/>
            <a:chOff x="2206172" y="6117240"/>
            <a:chExt cx="1306286" cy="0"/>
          </a:xfrm>
        </p:grpSpPr>
        <p:cxnSp>
          <p:nvCxnSpPr>
            <p:cNvPr id="553" name="Google Shape;553;p7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4" name="Google Shape;554;p7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55" name="Google Shape;555;p7"/>
          <p:cNvGrpSpPr/>
          <p:nvPr/>
        </p:nvGrpSpPr>
        <p:grpSpPr>
          <a:xfrm>
            <a:off x="8412556" y="5167911"/>
            <a:ext cx="342310" cy="119448"/>
            <a:chOff x="2688160" y="6057516"/>
            <a:chExt cx="342310" cy="119448"/>
          </a:xfrm>
        </p:grpSpPr>
        <p:sp>
          <p:nvSpPr>
            <p:cNvPr id="556" name="Google Shape;556;p7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557" name="Google Shape;557;p7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8" name="Google Shape;558;p7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59" name="Google Shape;559;p7"/>
          <p:cNvGrpSpPr/>
          <p:nvPr/>
        </p:nvGrpSpPr>
        <p:grpSpPr>
          <a:xfrm>
            <a:off x="7930568" y="5227635"/>
            <a:ext cx="1306286" cy="0"/>
            <a:chOff x="2206172" y="6117240"/>
            <a:chExt cx="1306286" cy="0"/>
          </a:xfrm>
        </p:grpSpPr>
        <p:cxnSp>
          <p:nvCxnSpPr>
            <p:cNvPr id="560" name="Google Shape;560;p7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1" name="Google Shape;561;p7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2" name="Google Shape;562;p7"/>
          <p:cNvSpPr/>
          <p:nvPr/>
        </p:nvSpPr>
        <p:spPr>
          <a:xfrm rot="5400000">
            <a:off x="10402201" y="2869538"/>
            <a:ext cx="265476" cy="223392"/>
          </a:xfrm>
          <a:custGeom>
            <a:rect b="b" l="l" r="r" t="t"/>
            <a:pathLst>
              <a:path extrusionOk="0" h="569954" w="677322">
                <a:moveTo>
                  <a:pt x="0" y="569954"/>
                </a:moveTo>
                <a:lnTo>
                  <a:pt x="0" y="338662"/>
                </a:lnTo>
                <a:lnTo>
                  <a:pt x="338661" y="0"/>
                </a:lnTo>
                <a:lnTo>
                  <a:pt x="677322" y="338661"/>
                </a:lnTo>
                <a:lnTo>
                  <a:pt x="677322" y="569953"/>
                </a:lnTo>
                <a:lnTo>
                  <a:pt x="338661" y="231292"/>
                </a:lnTo>
                <a:close/>
              </a:path>
            </a:pathLst>
          </a:custGeom>
          <a:gradFill>
            <a:gsLst>
              <a:gs pos="0">
                <a:srgbClr val="A5A5A5"/>
              </a:gs>
              <a:gs pos="71000">
                <a:srgbClr val="A5A5A5">
                  <a:alpha val="0"/>
                </a:srgbClr>
              </a:gs>
              <a:gs pos="100000">
                <a:srgbClr val="A5A5A5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3" name="Google Shape;563;p7"/>
          <p:cNvSpPr/>
          <p:nvPr/>
        </p:nvSpPr>
        <p:spPr>
          <a:xfrm flipH="1" rot="-5400000">
            <a:off x="1524325" y="2869539"/>
            <a:ext cx="265476" cy="223392"/>
          </a:xfrm>
          <a:custGeom>
            <a:rect b="b" l="l" r="r" t="t"/>
            <a:pathLst>
              <a:path extrusionOk="0" h="569954" w="677322">
                <a:moveTo>
                  <a:pt x="0" y="569954"/>
                </a:moveTo>
                <a:lnTo>
                  <a:pt x="0" y="338662"/>
                </a:lnTo>
                <a:lnTo>
                  <a:pt x="338661" y="0"/>
                </a:lnTo>
                <a:lnTo>
                  <a:pt x="677322" y="338661"/>
                </a:lnTo>
                <a:lnTo>
                  <a:pt x="677322" y="569953"/>
                </a:lnTo>
                <a:lnTo>
                  <a:pt x="338661" y="231292"/>
                </a:lnTo>
                <a:close/>
              </a:path>
            </a:pathLst>
          </a:custGeom>
          <a:gradFill>
            <a:gsLst>
              <a:gs pos="0">
                <a:srgbClr val="A5A5A5"/>
              </a:gs>
              <a:gs pos="71000">
                <a:srgbClr val="A5A5A5">
                  <a:alpha val="0"/>
                </a:srgbClr>
              </a:gs>
              <a:gs pos="100000">
                <a:srgbClr val="A5A5A5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4" name="Google Shape;564;p7"/>
          <p:cNvSpPr/>
          <p:nvPr/>
        </p:nvSpPr>
        <p:spPr>
          <a:xfrm>
            <a:off x="5916434" y="3572108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5" name="Google Shape;565;p7"/>
          <p:cNvSpPr/>
          <p:nvPr/>
        </p:nvSpPr>
        <p:spPr>
          <a:xfrm>
            <a:off x="6059010" y="3572108"/>
            <a:ext cx="73982" cy="7398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6" name="Google Shape;566;p7"/>
          <p:cNvSpPr/>
          <p:nvPr/>
        </p:nvSpPr>
        <p:spPr>
          <a:xfrm>
            <a:off x="6201587" y="3572108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7" name="Google Shape;567;p7"/>
          <p:cNvSpPr/>
          <p:nvPr/>
        </p:nvSpPr>
        <p:spPr>
          <a:xfrm>
            <a:off x="5542128" y="1999487"/>
            <a:ext cx="1107744" cy="178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68" name="Google Shape;568;p7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3" name="Google Shape;573;p9"/>
          <p:cNvPicPr preferRelativeResize="0"/>
          <p:nvPr/>
        </p:nvPicPr>
        <p:blipFill rotWithShape="1">
          <a:blip r:embed="rId3">
            <a:alphaModFix/>
          </a:blip>
          <a:srcRect b="34446" l="0" r="0" t="11278"/>
          <a:stretch/>
        </p:blipFill>
        <p:spPr>
          <a:xfrm>
            <a:off x="2235199" y="2806700"/>
            <a:ext cx="7721602" cy="2794000"/>
          </a:xfrm>
          <a:custGeom>
            <a:rect b="b" l="l" r="r" t="t"/>
            <a:pathLst>
              <a:path extrusionOk="0" h="2794000" w="7721602">
                <a:moveTo>
                  <a:pt x="0" y="0"/>
                </a:moveTo>
                <a:lnTo>
                  <a:pt x="7721602" y="0"/>
                </a:lnTo>
                <a:lnTo>
                  <a:pt x="7721602" y="2794000"/>
                </a:lnTo>
                <a:lnTo>
                  <a:pt x="0" y="279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4" name="Google Shape;574;p9"/>
          <p:cNvSpPr txBox="1"/>
          <p:nvPr/>
        </p:nvSpPr>
        <p:spPr>
          <a:xfrm>
            <a:off x="2108200" y="1480185"/>
            <a:ext cx="6456680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Global Reach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5" name="Google Shape;575;p9"/>
          <p:cNvSpPr txBox="1"/>
          <p:nvPr/>
        </p:nvSpPr>
        <p:spPr>
          <a:xfrm>
            <a:off x="9175498" y="1480188"/>
            <a:ext cx="12699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6" name="Google Shape;576;p9"/>
          <p:cNvSpPr/>
          <p:nvPr/>
        </p:nvSpPr>
        <p:spPr>
          <a:xfrm>
            <a:off x="2108200" y="2292607"/>
            <a:ext cx="7848601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7" name="Google Shape;577;p9"/>
          <p:cNvCxnSpPr/>
          <p:nvPr/>
        </p:nvCxnSpPr>
        <p:spPr>
          <a:xfrm>
            <a:off x="8564372" y="185295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8" name="Google Shape;578;p9"/>
          <p:cNvSpPr/>
          <p:nvPr/>
        </p:nvSpPr>
        <p:spPr>
          <a:xfrm>
            <a:off x="2209802" y="1268413"/>
            <a:ext cx="317498" cy="131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79" name="Google Shape;579;p9"/>
          <p:cNvSpPr/>
          <p:nvPr/>
        </p:nvSpPr>
        <p:spPr>
          <a:xfrm flipH="1">
            <a:off x="11214097" y="2806700"/>
            <a:ext cx="977899" cy="279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0" name="Google Shape;580;p9"/>
          <p:cNvSpPr/>
          <p:nvPr/>
        </p:nvSpPr>
        <p:spPr>
          <a:xfrm>
            <a:off x="986319" y="2806700"/>
            <a:ext cx="142875" cy="1428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1" name="Google Shape;581;p9"/>
          <p:cNvSpPr/>
          <p:nvPr/>
        </p:nvSpPr>
        <p:spPr>
          <a:xfrm>
            <a:off x="986319" y="3277356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2" name="Google Shape;582;p9"/>
          <p:cNvSpPr/>
          <p:nvPr/>
        </p:nvSpPr>
        <p:spPr>
          <a:xfrm>
            <a:off x="986319" y="3748012"/>
            <a:ext cx="142875" cy="14287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3" name="Google Shape;583;p9"/>
          <p:cNvSpPr/>
          <p:nvPr/>
        </p:nvSpPr>
        <p:spPr>
          <a:xfrm>
            <a:off x="986319" y="4218669"/>
            <a:ext cx="142875" cy="14287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4" name="Google Shape;584;p9"/>
          <p:cNvSpPr/>
          <p:nvPr/>
        </p:nvSpPr>
        <p:spPr>
          <a:xfrm>
            <a:off x="986319" y="4689326"/>
            <a:ext cx="142875" cy="14287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5" name="Google Shape;585;p9"/>
          <p:cNvCxnSpPr/>
          <p:nvPr/>
        </p:nvCxnSpPr>
        <p:spPr>
          <a:xfrm rot="10800000">
            <a:off x="-5838" y="3341880"/>
            <a:ext cx="648776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6" name="Google Shape;586;p9"/>
          <p:cNvSpPr txBox="1"/>
          <p:nvPr/>
        </p:nvSpPr>
        <p:spPr>
          <a:xfrm>
            <a:off x="178314" y="3083412"/>
            <a:ext cx="679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Two</a:t>
            </a:r>
            <a:endParaRPr sz="12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87" name="Google Shape;587;p9"/>
          <p:cNvGrpSpPr/>
          <p:nvPr/>
        </p:nvGrpSpPr>
        <p:grpSpPr>
          <a:xfrm>
            <a:off x="9419434" y="2806700"/>
            <a:ext cx="537367" cy="537367"/>
            <a:chOff x="9287742" y="4931641"/>
            <a:chExt cx="669059" cy="669059"/>
          </a:xfrm>
        </p:grpSpPr>
        <p:sp>
          <p:nvSpPr>
            <p:cNvPr id="588" name="Google Shape;588;p9"/>
            <p:cNvSpPr/>
            <p:nvPr/>
          </p:nvSpPr>
          <p:spPr>
            <a:xfrm>
              <a:off x="9287742" y="4931641"/>
              <a:ext cx="669059" cy="6690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 flipH="1" rot="10800000">
              <a:off x="9541743" y="5160172"/>
              <a:ext cx="161058" cy="138844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590" name="Google Shape;590;p9"/>
            <p:cNvCxnSpPr/>
            <p:nvPr/>
          </p:nvCxnSpPr>
          <p:spPr>
            <a:xfrm>
              <a:off x="9556787" y="5407536"/>
              <a:ext cx="130969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91" name="Google Shape;591;p9"/>
          <p:cNvSpPr txBox="1"/>
          <p:nvPr/>
        </p:nvSpPr>
        <p:spPr>
          <a:xfrm rot="5400000">
            <a:off x="10099823" y="4034423"/>
            <a:ext cx="9712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POWERPOINT</a:t>
            </a:r>
            <a:endParaRPr sz="1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596" name="Google Shape;596;p10"/>
          <p:cNvGrpSpPr/>
          <p:nvPr/>
        </p:nvGrpSpPr>
        <p:grpSpPr>
          <a:xfrm>
            <a:off x="5378395" y="4379537"/>
            <a:ext cx="1457769" cy="1457768"/>
            <a:chOff x="5378395" y="4379537"/>
            <a:chExt cx="1457769" cy="1457768"/>
          </a:xfrm>
        </p:grpSpPr>
        <p:sp>
          <p:nvSpPr>
            <p:cNvPr id="597" name="Google Shape;597;p10"/>
            <p:cNvSpPr/>
            <p:nvPr/>
          </p:nvSpPr>
          <p:spPr>
            <a:xfrm>
              <a:off x="5378395" y="4379537"/>
              <a:ext cx="1457769" cy="1457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598" name="Google Shape;598;p10"/>
            <p:cNvGrpSpPr/>
            <p:nvPr/>
          </p:nvGrpSpPr>
          <p:grpSpPr>
            <a:xfrm>
              <a:off x="5450512" y="4451656"/>
              <a:ext cx="1313534" cy="1313530"/>
              <a:chOff x="2289631" y="2674261"/>
              <a:chExt cx="1139370" cy="1139366"/>
            </a:xfrm>
          </p:grpSpPr>
          <p:sp>
            <p:nvSpPr>
              <p:cNvPr id="599" name="Google Shape;599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0" name="Google Shape;600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1" name="Google Shape;601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02" name="Google Shape;602;p10"/>
          <p:cNvGrpSpPr/>
          <p:nvPr/>
        </p:nvGrpSpPr>
        <p:grpSpPr>
          <a:xfrm>
            <a:off x="7482966" y="4379537"/>
            <a:ext cx="1457769" cy="1457768"/>
            <a:chOff x="7482966" y="4379537"/>
            <a:chExt cx="1457769" cy="1457768"/>
          </a:xfrm>
        </p:grpSpPr>
        <p:sp>
          <p:nvSpPr>
            <p:cNvPr id="603" name="Google Shape;603;p10"/>
            <p:cNvSpPr/>
            <p:nvPr/>
          </p:nvSpPr>
          <p:spPr>
            <a:xfrm>
              <a:off x="7482966" y="4379537"/>
              <a:ext cx="1457769" cy="1457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04" name="Google Shape;604;p10"/>
            <p:cNvGrpSpPr/>
            <p:nvPr/>
          </p:nvGrpSpPr>
          <p:grpSpPr>
            <a:xfrm>
              <a:off x="7555083" y="4451656"/>
              <a:ext cx="1313534" cy="1313530"/>
              <a:chOff x="2289631" y="2674261"/>
              <a:chExt cx="1139370" cy="1139366"/>
            </a:xfrm>
          </p:grpSpPr>
          <p:sp>
            <p:nvSpPr>
              <p:cNvPr id="605" name="Google Shape;605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08" name="Google Shape;608;p10"/>
          <p:cNvGrpSpPr/>
          <p:nvPr/>
        </p:nvGrpSpPr>
        <p:grpSpPr>
          <a:xfrm>
            <a:off x="9587537" y="4379537"/>
            <a:ext cx="1457769" cy="1457768"/>
            <a:chOff x="9587537" y="4379537"/>
            <a:chExt cx="1457769" cy="1457768"/>
          </a:xfrm>
        </p:grpSpPr>
        <p:sp>
          <p:nvSpPr>
            <p:cNvPr id="609" name="Google Shape;609;p10"/>
            <p:cNvSpPr/>
            <p:nvPr/>
          </p:nvSpPr>
          <p:spPr>
            <a:xfrm>
              <a:off x="9587537" y="4379537"/>
              <a:ext cx="1457769" cy="1457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610" name="Google Shape;610;p10"/>
            <p:cNvGrpSpPr/>
            <p:nvPr/>
          </p:nvGrpSpPr>
          <p:grpSpPr>
            <a:xfrm>
              <a:off x="9659654" y="4451656"/>
              <a:ext cx="1313534" cy="1313530"/>
              <a:chOff x="2289631" y="2674261"/>
              <a:chExt cx="1139370" cy="1139366"/>
            </a:xfrm>
          </p:grpSpPr>
          <p:sp>
            <p:nvSpPr>
              <p:cNvPr id="611" name="Google Shape;611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2" name="Google Shape;612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613" name="Google Shape;613;p10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4" name="Google Shape;614;p10"/>
          <p:cNvSpPr/>
          <p:nvPr/>
        </p:nvSpPr>
        <p:spPr>
          <a:xfrm>
            <a:off x="488523" y="2064253"/>
            <a:ext cx="11214954" cy="200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5" name="Google Shape;6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645" y="2467429"/>
            <a:ext cx="2926745" cy="4390571"/>
          </a:xfrm>
          <a:custGeom>
            <a:rect b="b" l="l" r="r" t="t"/>
            <a:pathLst>
              <a:path extrusionOk="0" h="4390571" w="2926745">
                <a:moveTo>
                  <a:pt x="280529" y="0"/>
                </a:moveTo>
                <a:lnTo>
                  <a:pt x="2646217" y="0"/>
                </a:lnTo>
                <a:cubicBezTo>
                  <a:pt x="2781783" y="0"/>
                  <a:pt x="2894889" y="96160"/>
                  <a:pt x="2921047" y="223993"/>
                </a:cubicBezTo>
                <a:lnTo>
                  <a:pt x="2926745" y="280519"/>
                </a:lnTo>
                <a:lnTo>
                  <a:pt x="2926745" y="4390571"/>
                </a:lnTo>
                <a:lnTo>
                  <a:pt x="0" y="4390571"/>
                </a:lnTo>
                <a:lnTo>
                  <a:pt x="0" y="280529"/>
                </a:lnTo>
                <a:cubicBezTo>
                  <a:pt x="0" y="125597"/>
                  <a:pt x="125597" y="0"/>
                  <a:pt x="28052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6" name="Google Shape;616;p10"/>
          <p:cNvPicPr preferRelativeResize="0"/>
          <p:nvPr/>
        </p:nvPicPr>
        <p:blipFill rotWithShape="1">
          <a:blip r:embed="rId4">
            <a:alphaModFix/>
          </a:blip>
          <a:srcRect b="29630" l="11769" r="11768" t="2436"/>
          <a:stretch/>
        </p:blipFill>
        <p:spPr>
          <a:xfrm>
            <a:off x="1031945" y="2199054"/>
            <a:ext cx="3352800" cy="4658946"/>
          </a:xfrm>
          <a:custGeom>
            <a:rect b="b" l="l" r="r" t="t"/>
            <a:pathLst>
              <a:path extrusionOk="0" h="4658946" w="3352800">
                <a:moveTo>
                  <a:pt x="0" y="0"/>
                </a:moveTo>
                <a:lnTo>
                  <a:pt x="3352800" y="0"/>
                </a:lnTo>
                <a:lnTo>
                  <a:pt x="3352800" y="4658946"/>
                </a:lnTo>
                <a:lnTo>
                  <a:pt x="0" y="4658946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7" name="Google Shape;617;p10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8" name="Google Shape;618;p10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19" name="Google Shape;619;p10"/>
          <p:cNvSpPr/>
          <p:nvPr/>
        </p:nvSpPr>
        <p:spPr>
          <a:xfrm>
            <a:off x="5316774" y="3221972"/>
            <a:ext cx="5666911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0" name="Google Shape;620;p10"/>
          <p:cNvGrpSpPr/>
          <p:nvPr/>
        </p:nvGrpSpPr>
        <p:grpSpPr>
          <a:xfrm>
            <a:off x="5391095" y="2392385"/>
            <a:ext cx="3390763" cy="576398"/>
            <a:chOff x="5391095" y="2392385"/>
            <a:chExt cx="3390763" cy="576398"/>
          </a:xfrm>
        </p:grpSpPr>
        <p:sp>
          <p:nvSpPr>
            <p:cNvPr descr="e7d195523061f1c0d3ba7f298e59d031c9c3f97027ed136f882110EF8F17BAD1F2C348D17C7856EF46CB4678CC9E44EE1ABA681E3133328A7B4D22AAF822B2429426B2355AA8CC4431B8568D2CF3B73AD4C547D4CDEA1609D165215A3CD52DCB23F0C3918FF78AC072214CC8F17660CBA040B5CEDFE54D6D1D099C80488DBF2AAA75BD30891A344B" id="621" name="Google Shape;621;p10"/>
            <p:cNvSpPr/>
            <p:nvPr/>
          </p:nvSpPr>
          <p:spPr>
            <a:xfrm>
              <a:off x="5391095" y="2392385"/>
              <a:ext cx="3390763" cy="576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Power Point 2013</a:t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5400000">
              <a:off x="5312962" y="2620991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 rot="-5400000">
              <a:off x="8584537" y="2620991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4" name="Google Shape;624;p10"/>
          <p:cNvSpPr txBox="1"/>
          <p:nvPr/>
        </p:nvSpPr>
        <p:spPr>
          <a:xfrm>
            <a:off x="5545432" y="4888463"/>
            <a:ext cx="109829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</a:t>
            </a:r>
            <a:r>
              <a:rPr lang="en-US" sz="1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</a:t>
            </a:r>
            <a:r>
              <a:rPr lang="en-US" sz="32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.1</a:t>
            </a:r>
            <a:endParaRPr sz="32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5" name="Google Shape;625;p10"/>
          <p:cNvSpPr txBox="1"/>
          <p:nvPr/>
        </p:nvSpPr>
        <p:spPr>
          <a:xfrm>
            <a:off x="7769371" y="4888463"/>
            <a:ext cx="9342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</a:t>
            </a:r>
            <a:r>
              <a:rPr lang="en-US" sz="16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$</a:t>
            </a:r>
            <a:endParaRPr sz="16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6" name="Google Shape;626;p10"/>
          <p:cNvSpPr txBox="1"/>
          <p:nvPr/>
        </p:nvSpPr>
        <p:spPr>
          <a:xfrm>
            <a:off x="9384753" y="4888463"/>
            <a:ext cx="19121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3,568</a:t>
            </a:r>
            <a:endParaRPr sz="3200">
              <a:solidFill>
                <a:schemeClr val="accent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7" name="Google Shape;627;p10"/>
          <p:cNvSpPr/>
          <p:nvPr/>
        </p:nvSpPr>
        <p:spPr>
          <a:xfrm>
            <a:off x="5423555" y="6054336"/>
            <a:ext cx="13674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 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8" name="Google Shape;628;p10"/>
          <p:cNvSpPr/>
          <p:nvPr/>
        </p:nvSpPr>
        <p:spPr>
          <a:xfrm>
            <a:off x="7231983" y="6054336"/>
            <a:ext cx="195973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29" name="Google Shape;629;p10"/>
          <p:cNvSpPr/>
          <p:nvPr/>
        </p:nvSpPr>
        <p:spPr>
          <a:xfrm>
            <a:off x="9498547" y="6054336"/>
            <a:ext cx="1635748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Illustrator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0" name="Google Shape;630;p10"/>
          <p:cNvCxnSpPr/>
          <p:nvPr/>
        </p:nvCxnSpPr>
        <p:spPr>
          <a:xfrm>
            <a:off x="5999329" y="6520101"/>
            <a:ext cx="2159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1" name="Google Shape;631;p10"/>
          <p:cNvCxnSpPr/>
          <p:nvPr/>
        </p:nvCxnSpPr>
        <p:spPr>
          <a:xfrm>
            <a:off x="8103900" y="6520101"/>
            <a:ext cx="2159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2" name="Google Shape;632;p10"/>
          <p:cNvCxnSpPr/>
          <p:nvPr/>
        </p:nvCxnSpPr>
        <p:spPr>
          <a:xfrm>
            <a:off x="10208471" y="6520101"/>
            <a:ext cx="215900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3" name="Google Shape;633;p10"/>
          <p:cNvSpPr/>
          <p:nvPr/>
        </p:nvSpPr>
        <p:spPr>
          <a:xfrm rot="5400000">
            <a:off x="861467" y="6000329"/>
            <a:ext cx="102032" cy="102034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4" name="Google Shape;634;p10"/>
          <p:cNvSpPr/>
          <p:nvPr/>
        </p:nvSpPr>
        <p:spPr>
          <a:xfrm rot="5400000">
            <a:off x="861467" y="6196962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5" name="Google Shape;635;p10"/>
          <p:cNvSpPr/>
          <p:nvPr/>
        </p:nvSpPr>
        <p:spPr>
          <a:xfrm rot="5400000">
            <a:off x="861467" y="6393595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6" name="Google Shape;636;p10"/>
          <p:cNvCxnSpPr/>
          <p:nvPr/>
        </p:nvCxnSpPr>
        <p:spPr>
          <a:xfrm>
            <a:off x="912483" y="5405466"/>
            <a:ext cx="0" cy="376277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37" name="Google Shape;637;p10"/>
          <p:cNvCxnSpPr/>
          <p:nvPr/>
        </p:nvCxnSpPr>
        <p:spPr>
          <a:xfrm>
            <a:off x="11296857" y="4041467"/>
            <a:ext cx="233650" cy="0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9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4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5" name="Google Shape;95;p2"/>
          <p:cNvSpPr txBox="1"/>
          <p:nvPr/>
        </p:nvSpPr>
        <p:spPr>
          <a:xfrm>
            <a:off x="1669426" y="2679438"/>
            <a:ext cx="641091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" name="Google Shape;96;p2"/>
          <p:cNvSpPr txBox="1"/>
          <p:nvPr/>
        </p:nvSpPr>
        <p:spPr>
          <a:xfrm>
            <a:off x="6676335" y="2679388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05. 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" name="Google Shape;97;p2"/>
          <p:cNvSpPr txBox="1"/>
          <p:nvPr/>
        </p:nvSpPr>
        <p:spPr>
          <a:xfrm>
            <a:off x="1669426" y="4434382"/>
            <a:ext cx="6410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" name="Google Shape;98;p2"/>
          <p:cNvSpPr txBox="1"/>
          <p:nvPr/>
        </p:nvSpPr>
        <p:spPr>
          <a:xfrm>
            <a:off x="1669426" y="3556910"/>
            <a:ext cx="6410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" name="Google Shape;99;p2"/>
          <p:cNvSpPr txBox="1"/>
          <p:nvPr/>
        </p:nvSpPr>
        <p:spPr>
          <a:xfrm>
            <a:off x="6763598" y="3545210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06. 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" name="Google Shape;100;p2"/>
          <p:cNvSpPr txBox="1"/>
          <p:nvPr/>
        </p:nvSpPr>
        <p:spPr>
          <a:xfrm>
            <a:off x="2227620" y="2641338"/>
            <a:ext cx="237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1" name="Google Shape;101;p2"/>
          <p:cNvSpPr txBox="1"/>
          <p:nvPr/>
        </p:nvSpPr>
        <p:spPr>
          <a:xfrm>
            <a:off x="7321779" y="2619438"/>
            <a:ext cx="33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" name="Google Shape;102;p2"/>
          <p:cNvSpPr txBox="1"/>
          <p:nvPr/>
        </p:nvSpPr>
        <p:spPr>
          <a:xfrm>
            <a:off x="2227620" y="3502370"/>
            <a:ext cx="463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" name="Google Shape;103;p2"/>
          <p:cNvSpPr txBox="1"/>
          <p:nvPr/>
        </p:nvSpPr>
        <p:spPr>
          <a:xfrm>
            <a:off x="2227620" y="5165510"/>
            <a:ext cx="28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Process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" name="Google Shape;104;p2"/>
          <p:cNvSpPr txBox="1"/>
          <p:nvPr/>
        </p:nvSpPr>
        <p:spPr>
          <a:xfrm>
            <a:off x="1383041" y="761717"/>
            <a:ext cx="3729264" cy="1014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0" u="non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b="0" lang="en-US" sz="6000" u="none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ontents</a:t>
            </a:r>
            <a:endParaRPr b="0" sz="6000" u="none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" name="Google Shape;105;p2"/>
          <p:cNvCxnSpPr/>
          <p:nvPr/>
        </p:nvCxnSpPr>
        <p:spPr>
          <a:xfrm>
            <a:off x="4700281" y="1444985"/>
            <a:ext cx="266700" cy="0"/>
          </a:xfrm>
          <a:prstGeom prst="straightConnector1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" name="Google Shape;106;p2"/>
          <p:cNvSpPr/>
          <p:nvPr/>
        </p:nvSpPr>
        <p:spPr>
          <a:xfrm>
            <a:off x="476250" y="659097"/>
            <a:ext cx="595417" cy="1230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" name="Google Shape;107;p2"/>
          <p:cNvCxnSpPr/>
          <p:nvPr/>
        </p:nvCxnSpPr>
        <p:spPr>
          <a:xfrm>
            <a:off x="773959" y="761068"/>
            <a:ext cx="0" cy="135534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8" name="Google Shape;108;p2"/>
          <p:cNvCxnSpPr/>
          <p:nvPr/>
        </p:nvCxnSpPr>
        <p:spPr>
          <a:xfrm>
            <a:off x="773959" y="1692867"/>
            <a:ext cx="0" cy="135534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2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9" name="Google Shape;109;p2"/>
          <p:cNvGrpSpPr/>
          <p:nvPr/>
        </p:nvGrpSpPr>
        <p:grpSpPr>
          <a:xfrm>
            <a:off x="680649" y="1176463"/>
            <a:ext cx="186619" cy="186616"/>
            <a:chOff x="680649" y="1176463"/>
            <a:chExt cx="186619" cy="186616"/>
          </a:xfrm>
        </p:grpSpPr>
        <p:sp>
          <p:nvSpPr>
            <p:cNvPr id="110" name="Google Shape;110;p2"/>
            <p:cNvSpPr/>
            <p:nvPr/>
          </p:nvSpPr>
          <p:spPr>
            <a:xfrm>
              <a:off x="680649" y="1176463"/>
              <a:ext cx="186619" cy="186616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" name="Google Shape;111;p2"/>
            <p:cNvCxnSpPr/>
            <p:nvPr/>
          </p:nvCxnSpPr>
          <p:spPr>
            <a:xfrm flipH="1">
              <a:off x="740136" y="1235949"/>
              <a:ext cx="67643" cy="67643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" name="Google Shape;112;p2"/>
          <p:cNvCxnSpPr/>
          <p:nvPr/>
        </p:nvCxnSpPr>
        <p:spPr>
          <a:xfrm flipH="1" rot="10800000">
            <a:off x="1669426" y="3166498"/>
            <a:ext cx="8602200" cy="144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" name="Google Shape;113;p2"/>
          <p:cNvCxnSpPr/>
          <p:nvPr/>
        </p:nvCxnSpPr>
        <p:spPr>
          <a:xfrm flipH="1" rot="10800000">
            <a:off x="1669426" y="4046798"/>
            <a:ext cx="8617500" cy="231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" name="Google Shape;114;p2"/>
          <p:cNvCxnSpPr/>
          <p:nvPr/>
        </p:nvCxnSpPr>
        <p:spPr>
          <a:xfrm>
            <a:off x="1669426" y="4946198"/>
            <a:ext cx="8602200" cy="120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" name="Google Shape;115;p2"/>
          <p:cNvGrpSpPr/>
          <p:nvPr/>
        </p:nvGrpSpPr>
        <p:grpSpPr>
          <a:xfrm>
            <a:off x="9890620" y="5205848"/>
            <a:ext cx="381000" cy="381000"/>
            <a:chOff x="11201400" y="5419273"/>
            <a:chExt cx="381000" cy="381000"/>
          </a:xfrm>
        </p:grpSpPr>
        <p:sp>
          <p:nvSpPr>
            <p:cNvPr id="116" name="Google Shape;116;p2"/>
            <p:cNvSpPr/>
            <p:nvPr/>
          </p:nvSpPr>
          <p:spPr>
            <a:xfrm>
              <a:off x="11201400" y="5419273"/>
              <a:ext cx="381000" cy="38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flipH="1" rot="10800000">
              <a:off x="11329289" y="5555798"/>
              <a:ext cx="125222" cy="10795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8" name="Google Shape;118;p2"/>
          <p:cNvSpPr txBox="1"/>
          <p:nvPr/>
        </p:nvSpPr>
        <p:spPr>
          <a:xfrm>
            <a:off x="6763573" y="4432860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07. 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9" name="Google Shape;119;p2"/>
          <p:cNvSpPr txBox="1"/>
          <p:nvPr/>
        </p:nvSpPr>
        <p:spPr>
          <a:xfrm>
            <a:off x="7321766" y="3511910"/>
            <a:ext cx="37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Conclusion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0" name="Google Shape;120;p2"/>
          <p:cNvSpPr txBox="1"/>
          <p:nvPr/>
        </p:nvSpPr>
        <p:spPr>
          <a:xfrm>
            <a:off x="1669422" y="5222435"/>
            <a:ext cx="8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04. 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1" name="Google Shape;121;p2"/>
          <p:cNvSpPr txBox="1"/>
          <p:nvPr/>
        </p:nvSpPr>
        <p:spPr>
          <a:xfrm>
            <a:off x="2227617" y="4386848"/>
            <a:ext cx="37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Sources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2" name="Google Shape;122;p2"/>
          <p:cNvCxnSpPr/>
          <p:nvPr/>
        </p:nvCxnSpPr>
        <p:spPr>
          <a:xfrm>
            <a:off x="1677076" y="5834498"/>
            <a:ext cx="8602200" cy="120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3" name="Google Shape;123;p2"/>
          <p:cNvSpPr txBox="1"/>
          <p:nvPr/>
        </p:nvSpPr>
        <p:spPr>
          <a:xfrm>
            <a:off x="7321766" y="4405910"/>
            <a:ext cx="37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sz="2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42" name="Google Shape;642;p11"/>
          <p:cNvGrpSpPr/>
          <p:nvPr/>
        </p:nvGrpSpPr>
        <p:grpSpPr>
          <a:xfrm>
            <a:off x="3273203" y="1745866"/>
            <a:ext cx="3366285" cy="1731262"/>
            <a:chOff x="931476" y="4622891"/>
            <a:chExt cx="3366285" cy="1731262"/>
          </a:xfrm>
        </p:grpSpPr>
        <p:grpSp>
          <p:nvGrpSpPr>
            <p:cNvPr id="643" name="Google Shape;643;p11"/>
            <p:cNvGrpSpPr/>
            <p:nvPr/>
          </p:nvGrpSpPr>
          <p:grpSpPr>
            <a:xfrm>
              <a:off x="931476" y="4622891"/>
              <a:ext cx="3366285" cy="1731262"/>
              <a:chOff x="931476" y="4622891"/>
              <a:chExt cx="3366285" cy="1731262"/>
            </a:xfrm>
          </p:grpSpPr>
          <p:cxnSp>
            <p:nvCxnSpPr>
              <p:cNvPr id="644" name="Google Shape;644;p11"/>
              <p:cNvCxnSpPr/>
              <p:nvPr/>
            </p:nvCxnSpPr>
            <p:spPr>
              <a:xfrm>
                <a:off x="931476" y="4651446"/>
                <a:ext cx="1785937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11"/>
              <p:cNvCxnSpPr/>
              <p:nvPr/>
            </p:nvCxnSpPr>
            <p:spPr>
              <a:xfrm>
                <a:off x="4297761" y="4656985"/>
                <a:ext cx="0" cy="1674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11"/>
              <p:cNvCxnSpPr/>
              <p:nvPr/>
            </p:nvCxnSpPr>
            <p:spPr>
              <a:xfrm>
                <a:off x="931476" y="4649065"/>
                <a:ext cx="0" cy="17050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11"/>
              <p:cNvCxnSpPr/>
              <p:nvPr/>
            </p:nvCxnSpPr>
            <p:spPr>
              <a:xfrm>
                <a:off x="1411381" y="6331294"/>
                <a:ext cx="114608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48" name="Google Shape;648;p11"/>
              <p:cNvSpPr/>
              <p:nvPr/>
            </p:nvSpPr>
            <p:spPr>
              <a:xfrm flipH="1" rot="10800000">
                <a:off x="2535652" y="6211454"/>
                <a:ext cx="148398" cy="118044"/>
              </a:xfrm>
              <a:custGeom>
                <a:rect b="b" l="l" r="r" t="t"/>
                <a:pathLst>
                  <a:path extrusionOk="0" h="83343" w="104775">
                    <a:moveTo>
                      <a:pt x="0" y="0"/>
                    </a:moveTo>
                    <a:lnTo>
                      <a:pt x="52387" y="83343"/>
                    </a:lnTo>
                    <a:lnTo>
                      <a:pt x="104775" y="2381"/>
                    </a:lnTo>
                  </a:path>
                </a:pathLst>
              </a:cu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649" name="Google Shape;649;p11"/>
              <p:cNvCxnSpPr/>
              <p:nvPr/>
            </p:nvCxnSpPr>
            <p:spPr>
              <a:xfrm>
                <a:off x="2662238" y="4651446"/>
                <a:ext cx="147796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11"/>
              <p:cNvCxnSpPr/>
              <p:nvPr/>
            </p:nvCxnSpPr>
            <p:spPr>
              <a:xfrm>
                <a:off x="4189026" y="4622891"/>
                <a:ext cx="43249" cy="6802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11"/>
              <p:cNvCxnSpPr/>
              <p:nvPr/>
            </p:nvCxnSpPr>
            <p:spPr>
              <a:xfrm>
                <a:off x="2662238" y="6329498"/>
                <a:ext cx="1635523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52" name="Google Shape;652;p11"/>
            <p:cNvGrpSpPr/>
            <p:nvPr/>
          </p:nvGrpSpPr>
          <p:grpSpPr>
            <a:xfrm>
              <a:off x="987848" y="6304844"/>
              <a:ext cx="367162" cy="49309"/>
              <a:chOff x="987848" y="6304844"/>
              <a:chExt cx="367162" cy="49309"/>
            </a:xfrm>
          </p:grpSpPr>
          <p:sp>
            <p:nvSpPr>
              <p:cNvPr id="653" name="Google Shape;653;p11"/>
              <p:cNvSpPr/>
              <p:nvPr/>
            </p:nvSpPr>
            <p:spPr>
              <a:xfrm flipH="1">
                <a:off x="1051238" y="6308434"/>
                <a:ext cx="240383" cy="45719"/>
              </a:xfrm>
              <a:prstGeom prst="parallelogram">
                <a:avLst>
                  <a:gd fmla="val 63582" name="adj"/>
                </a:avLst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654" name="Google Shape;654;p11"/>
              <p:cNvCxnSpPr/>
              <p:nvPr/>
            </p:nvCxnSpPr>
            <p:spPr>
              <a:xfrm>
                <a:off x="987848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11"/>
              <p:cNvCxnSpPr/>
              <p:nvPr/>
            </p:nvCxnSpPr>
            <p:spPr>
              <a:xfrm>
                <a:off x="1323982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56" name="Google Shape;656;p11"/>
          <p:cNvGrpSpPr/>
          <p:nvPr/>
        </p:nvGrpSpPr>
        <p:grpSpPr>
          <a:xfrm>
            <a:off x="5620511" y="4791729"/>
            <a:ext cx="3366285" cy="1731262"/>
            <a:chOff x="931476" y="4622891"/>
            <a:chExt cx="3366285" cy="1731262"/>
          </a:xfrm>
        </p:grpSpPr>
        <p:grpSp>
          <p:nvGrpSpPr>
            <p:cNvPr id="657" name="Google Shape;657;p11"/>
            <p:cNvGrpSpPr/>
            <p:nvPr/>
          </p:nvGrpSpPr>
          <p:grpSpPr>
            <a:xfrm>
              <a:off x="931476" y="4622891"/>
              <a:ext cx="3366285" cy="1731262"/>
              <a:chOff x="931476" y="4622891"/>
              <a:chExt cx="3366285" cy="1731262"/>
            </a:xfrm>
          </p:grpSpPr>
          <p:cxnSp>
            <p:nvCxnSpPr>
              <p:cNvPr id="658" name="Google Shape;658;p11"/>
              <p:cNvCxnSpPr/>
              <p:nvPr/>
            </p:nvCxnSpPr>
            <p:spPr>
              <a:xfrm>
                <a:off x="931476" y="4651446"/>
                <a:ext cx="1625987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11"/>
              <p:cNvCxnSpPr/>
              <p:nvPr/>
            </p:nvCxnSpPr>
            <p:spPr>
              <a:xfrm>
                <a:off x="4297761" y="4656985"/>
                <a:ext cx="0" cy="1674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11"/>
              <p:cNvCxnSpPr/>
              <p:nvPr/>
            </p:nvCxnSpPr>
            <p:spPr>
              <a:xfrm>
                <a:off x="931476" y="4649065"/>
                <a:ext cx="0" cy="17050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" name="Google Shape;661;p11"/>
              <p:cNvCxnSpPr/>
              <p:nvPr/>
            </p:nvCxnSpPr>
            <p:spPr>
              <a:xfrm>
                <a:off x="1411381" y="6331294"/>
                <a:ext cx="288638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62" name="Google Shape;662;p11"/>
              <p:cNvSpPr/>
              <p:nvPr/>
            </p:nvSpPr>
            <p:spPr>
              <a:xfrm>
                <a:off x="2535652" y="4638945"/>
                <a:ext cx="148398" cy="118044"/>
              </a:xfrm>
              <a:custGeom>
                <a:rect b="b" l="l" r="r" t="t"/>
                <a:pathLst>
                  <a:path extrusionOk="0" h="83343" w="104775">
                    <a:moveTo>
                      <a:pt x="0" y="0"/>
                    </a:moveTo>
                    <a:lnTo>
                      <a:pt x="52387" y="83343"/>
                    </a:lnTo>
                    <a:lnTo>
                      <a:pt x="104775" y="2381"/>
                    </a:lnTo>
                  </a:path>
                </a:pathLst>
              </a:cu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663" name="Google Shape;663;p11"/>
              <p:cNvCxnSpPr/>
              <p:nvPr/>
            </p:nvCxnSpPr>
            <p:spPr>
              <a:xfrm>
                <a:off x="2662238" y="4651446"/>
                <a:ext cx="147796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" name="Google Shape;664;p11"/>
              <p:cNvCxnSpPr/>
              <p:nvPr/>
            </p:nvCxnSpPr>
            <p:spPr>
              <a:xfrm>
                <a:off x="4189026" y="4622891"/>
                <a:ext cx="43249" cy="6802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65" name="Google Shape;665;p11"/>
            <p:cNvGrpSpPr/>
            <p:nvPr/>
          </p:nvGrpSpPr>
          <p:grpSpPr>
            <a:xfrm>
              <a:off x="987848" y="6304844"/>
              <a:ext cx="367162" cy="49309"/>
              <a:chOff x="987848" y="6304844"/>
              <a:chExt cx="367162" cy="49309"/>
            </a:xfrm>
          </p:grpSpPr>
          <p:sp>
            <p:nvSpPr>
              <p:cNvPr id="666" name="Google Shape;666;p11"/>
              <p:cNvSpPr/>
              <p:nvPr/>
            </p:nvSpPr>
            <p:spPr>
              <a:xfrm flipH="1">
                <a:off x="1051238" y="6308434"/>
                <a:ext cx="240383" cy="45719"/>
              </a:xfrm>
              <a:prstGeom prst="parallelogram">
                <a:avLst>
                  <a:gd fmla="val 63582" name="adj"/>
                </a:avLst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667" name="Google Shape;667;p11"/>
              <p:cNvCxnSpPr/>
              <p:nvPr/>
            </p:nvCxnSpPr>
            <p:spPr>
              <a:xfrm>
                <a:off x="987848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8" name="Google Shape;668;p11"/>
              <p:cNvCxnSpPr/>
              <p:nvPr/>
            </p:nvCxnSpPr>
            <p:spPr>
              <a:xfrm>
                <a:off x="1323982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69" name="Google Shape;669;p11"/>
          <p:cNvSpPr/>
          <p:nvPr/>
        </p:nvSpPr>
        <p:spPr>
          <a:xfrm>
            <a:off x="1411381" y="3676504"/>
            <a:ext cx="10604129" cy="656121"/>
          </a:xfrm>
          <a:custGeom>
            <a:rect b="b" l="l" r="r" t="t"/>
            <a:pathLst>
              <a:path extrusionOk="0" h="656121" w="10604129">
                <a:moveTo>
                  <a:pt x="9883881" y="0"/>
                </a:moveTo>
                <a:lnTo>
                  <a:pt x="10191258" y="0"/>
                </a:lnTo>
                <a:lnTo>
                  <a:pt x="10604129" y="656121"/>
                </a:lnTo>
                <a:lnTo>
                  <a:pt x="1322665" y="656121"/>
                </a:lnTo>
                <a:lnTo>
                  <a:pt x="962847" y="656121"/>
                </a:lnTo>
                <a:lnTo>
                  <a:pt x="174217" y="656121"/>
                </a:lnTo>
                <a:lnTo>
                  <a:pt x="0" y="382117"/>
                </a:lnTo>
                <a:lnTo>
                  <a:pt x="790427" y="382117"/>
                </a:lnTo>
                <a:lnTo>
                  <a:pt x="1148448" y="382117"/>
                </a:lnTo>
                <a:lnTo>
                  <a:pt x="10124332" y="3821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0" name="Google Shape;670;p11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1" name="Google Shape;671;p11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2" name="Google Shape;672;p11"/>
          <p:cNvSpPr txBox="1"/>
          <p:nvPr/>
        </p:nvSpPr>
        <p:spPr>
          <a:xfrm>
            <a:off x="1934124" y="4024288"/>
            <a:ext cx="13498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3" name="Google Shape;673;p11"/>
          <p:cNvSpPr txBox="1"/>
          <p:nvPr/>
        </p:nvSpPr>
        <p:spPr>
          <a:xfrm>
            <a:off x="4281432" y="4024288"/>
            <a:ext cx="13498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4" name="Google Shape;674;p11"/>
          <p:cNvSpPr txBox="1"/>
          <p:nvPr/>
        </p:nvSpPr>
        <p:spPr>
          <a:xfrm>
            <a:off x="6628740" y="4024288"/>
            <a:ext cx="13498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5" name="Google Shape;675;p11"/>
          <p:cNvSpPr txBox="1"/>
          <p:nvPr/>
        </p:nvSpPr>
        <p:spPr>
          <a:xfrm>
            <a:off x="8976049" y="4024288"/>
            <a:ext cx="13498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8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6" name="Google Shape;676;p11"/>
          <p:cNvGrpSpPr/>
          <p:nvPr/>
        </p:nvGrpSpPr>
        <p:grpSpPr>
          <a:xfrm>
            <a:off x="11534781" y="4042332"/>
            <a:ext cx="227918" cy="154372"/>
            <a:chOff x="10524521" y="3873494"/>
            <a:chExt cx="227918" cy="154372"/>
          </a:xfrm>
        </p:grpSpPr>
        <p:cxnSp>
          <p:nvCxnSpPr>
            <p:cNvPr id="677" name="Google Shape;677;p11"/>
            <p:cNvCxnSpPr/>
            <p:nvPr/>
          </p:nvCxnSpPr>
          <p:spPr>
            <a:xfrm>
              <a:off x="10648156" y="3873494"/>
              <a:ext cx="97140" cy="15437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11"/>
            <p:cNvCxnSpPr/>
            <p:nvPr/>
          </p:nvCxnSpPr>
          <p:spPr>
            <a:xfrm rot="10800000">
              <a:off x="10524521" y="4025485"/>
              <a:ext cx="227918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79" name="Google Shape;679;p11"/>
          <p:cNvCxnSpPr/>
          <p:nvPr/>
        </p:nvCxnSpPr>
        <p:spPr>
          <a:xfrm>
            <a:off x="1260264" y="4058621"/>
            <a:ext cx="172420" cy="274004"/>
          </a:xfrm>
          <a:prstGeom prst="straightConnector1">
            <a:avLst/>
          </a:prstGeom>
          <a:noFill/>
          <a:ln cap="flat" cmpd="sng" w="25400">
            <a:solidFill>
              <a:srgbClr val="505C6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0" name="Google Shape;680;p11"/>
          <p:cNvCxnSpPr/>
          <p:nvPr/>
        </p:nvCxnSpPr>
        <p:spPr>
          <a:xfrm>
            <a:off x="1135721" y="4058621"/>
            <a:ext cx="172420" cy="274004"/>
          </a:xfrm>
          <a:prstGeom prst="straightConnector1">
            <a:avLst/>
          </a:prstGeom>
          <a:noFill/>
          <a:ln cap="flat" cmpd="sng" w="25400">
            <a:solidFill>
              <a:srgbClr val="C2C7D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1" name="Google Shape;681;p11"/>
          <p:cNvSpPr/>
          <p:nvPr/>
        </p:nvSpPr>
        <p:spPr>
          <a:xfrm flipH="1">
            <a:off x="-254063" y="4058621"/>
            <a:ext cx="1440671" cy="274004"/>
          </a:xfrm>
          <a:prstGeom prst="parallelogram">
            <a:avLst>
              <a:gd fmla="val 635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2" name="Google Shape;682;p11"/>
          <p:cNvSpPr/>
          <p:nvPr/>
        </p:nvSpPr>
        <p:spPr>
          <a:xfrm>
            <a:off x="1353821" y="5165067"/>
            <a:ext cx="2543092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3" name="Google Shape;683;p11"/>
          <p:cNvSpPr/>
          <p:nvPr/>
        </p:nvSpPr>
        <p:spPr>
          <a:xfrm>
            <a:off x="1201152" y="5588424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4" name="Google Shape;684;p11"/>
          <p:cNvSpPr/>
          <p:nvPr/>
        </p:nvSpPr>
        <p:spPr>
          <a:xfrm>
            <a:off x="6043308" y="5165067"/>
            <a:ext cx="2543092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5" name="Google Shape;685;p11"/>
          <p:cNvSpPr/>
          <p:nvPr/>
        </p:nvSpPr>
        <p:spPr>
          <a:xfrm>
            <a:off x="5890639" y="5588424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6" name="Google Shape;686;p11"/>
          <p:cNvSpPr/>
          <p:nvPr/>
        </p:nvSpPr>
        <p:spPr>
          <a:xfrm>
            <a:off x="3791258" y="2124625"/>
            <a:ext cx="233417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7" name="Google Shape;687;p11"/>
          <p:cNvSpPr/>
          <p:nvPr/>
        </p:nvSpPr>
        <p:spPr>
          <a:xfrm>
            <a:off x="3534130" y="2547982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8" name="Google Shape;688;p11"/>
          <p:cNvSpPr/>
          <p:nvPr/>
        </p:nvSpPr>
        <p:spPr>
          <a:xfrm>
            <a:off x="8492866" y="2124625"/>
            <a:ext cx="2334174" cy="47846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89" name="Google Shape;689;p11"/>
          <p:cNvSpPr/>
          <p:nvPr/>
        </p:nvSpPr>
        <p:spPr>
          <a:xfrm>
            <a:off x="8235738" y="2547982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690" name="Google Shape;690;p11"/>
          <p:cNvGrpSpPr/>
          <p:nvPr/>
        </p:nvGrpSpPr>
        <p:grpSpPr>
          <a:xfrm>
            <a:off x="931476" y="4791729"/>
            <a:ext cx="3366285" cy="1731262"/>
            <a:chOff x="931476" y="4622891"/>
            <a:chExt cx="3366285" cy="1731262"/>
          </a:xfrm>
        </p:grpSpPr>
        <p:grpSp>
          <p:nvGrpSpPr>
            <p:cNvPr id="691" name="Google Shape;691;p11"/>
            <p:cNvGrpSpPr/>
            <p:nvPr/>
          </p:nvGrpSpPr>
          <p:grpSpPr>
            <a:xfrm>
              <a:off x="931476" y="4622891"/>
              <a:ext cx="3366285" cy="1731262"/>
              <a:chOff x="931476" y="4622891"/>
              <a:chExt cx="3366285" cy="1731262"/>
            </a:xfrm>
          </p:grpSpPr>
          <p:cxnSp>
            <p:nvCxnSpPr>
              <p:cNvPr id="692" name="Google Shape;692;p11"/>
              <p:cNvCxnSpPr/>
              <p:nvPr/>
            </p:nvCxnSpPr>
            <p:spPr>
              <a:xfrm>
                <a:off x="931476" y="4651446"/>
                <a:ext cx="1625987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11"/>
              <p:cNvCxnSpPr/>
              <p:nvPr/>
            </p:nvCxnSpPr>
            <p:spPr>
              <a:xfrm>
                <a:off x="4297761" y="4656985"/>
                <a:ext cx="0" cy="1674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11"/>
              <p:cNvCxnSpPr/>
              <p:nvPr/>
            </p:nvCxnSpPr>
            <p:spPr>
              <a:xfrm>
                <a:off x="931476" y="4649065"/>
                <a:ext cx="0" cy="17050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11"/>
              <p:cNvCxnSpPr/>
              <p:nvPr/>
            </p:nvCxnSpPr>
            <p:spPr>
              <a:xfrm>
                <a:off x="1411381" y="6331294"/>
                <a:ext cx="288638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96" name="Google Shape;696;p11"/>
              <p:cNvSpPr/>
              <p:nvPr/>
            </p:nvSpPr>
            <p:spPr>
              <a:xfrm>
                <a:off x="2535652" y="4638945"/>
                <a:ext cx="148398" cy="118044"/>
              </a:xfrm>
              <a:custGeom>
                <a:rect b="b" l="l" r="r" t="t"/>
                <a:pathLst>
                  <a:path extrusionOk="0" h="83343" w="104775">
                    <a:moveTo>
                      <a:pt x="0" y="0"/>
                    </a:moveTo>
                    <a:lnTo>
                      <a:pt x="52387" y="83343"/>
                    </a:lnTo>
                    <a:lnTo>
                      <a:pt x="104775" y="2381"/>
                    </a:lnTo>
                  </a:path>
                </a:pathLst>
              </a:cu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697" name="Google Shape;697;p11"/>
              <p:cNvCxnSpPr/>
              <p:nvPr/>
            </p:nvCxnSpPr>
            <p:spPr>
              <a:xfrm>
                <a:off x="2662238" y="4651446"/>
                <a:ext cx="147796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" name="Google Shape;698;p11"/>
              <p:cNvCxnSpPr/>
              <p:nvPr/>
            </p:nvCxnSpPr>
            <p:spPr>
              <a:xfrm>
                <a:off x="4189026" y="4622891"/>
                <a:ext cx="43249" cy="6802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99" name="Google Shape;699;p11"/>
            <p:cNvGrpSpPr/>
            <p:nvPr/>
          </p:nvGrpSpPr>
          <p:grpSpPr>
            <a:xfrm>
              <a:off x="987848" y="6304844"/>
              <a:ext cx="367162" cy="49309"/>
              <a:chOff x="987848" y="6304844"/>
              <a:chExt cx="367162" cy="49309"/>
            </a:xfrm>
          </p:grpSpPr>
          <p:sp>
            <p:nvSpPr>
              <p:cNvPr id="700" name="Google Shape;700;p11"/>
              <p:cNvSpPr/>
              <p:nvPr/>
            </p:nvSpPr>
            <p:spPr>
              <a:xfrm flipH="1">
                <a:off x="1051238" y="6308434"/>
                <a:ext cx="240383" cy="45719"/>
              </a:xfrm>
              <a:prstGeom prst="parallelogram">
                <a:avLst>
                  <a:gd fmla="val 63582" name="adj"/>
                </a:avLst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701" name="Google Shape;701;p11"/>
              <p:cNvCxnSpPr/>
              <p:nvPr/>
            </p:nvCxnSpPr>
            <p:spPr>
              <a:xfrm>
                <a:off x="987848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11"/>
              <p:cNvCxnSpPr/>
              <p:nvPr/>
            </p:nvCxnSpPr>
            <p:spPr>
              <a:xfrm>
                <a:off x="1323982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03" name="Google Shape;703;p11"/>
          <p:cNvSpPr/>
          <p:nvPr/>
        </p:nvSpPr>
        <p:spPr>
          <a:xfrm flipH="1" rot="10800000">
            <a:off x="2512230" y="4529877"/>
            <a:ext cx="204776" cy="157458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04" name="Google Shape;704;p11"/>
          <p:cNvSpPr/>
          <p:nvPr/>
        </p:nvSpPr>
        <p:spPr>
          <a:xfrm flipH="1" rot="10800000">
            <a:off x="7196498" y="4529877"/>
            <a:ext cx="204776" cy="157458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05" name="Google Shape;705;p11"/>
          <p:cNvSpPr/>
          <p:nvPr/>
        </p:nvSpPr>
        <p:spPr>
          <a:xfrm>
            <a:off x="4854364" y="3730565"/>
            <a:ext cx="204776" cy="157458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06" name="Google Shape;706;p11"/>
          <p:cNvSpPr/>
          <p:nvPr/>
        </p:nvSpPr>
        <p:spPr>
          <a:xfrm>
            <a:off x="9543807" y="3730565"/>
            <a:ext cx="204776" cy="157458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07" name="Google Shape;707;p11"/>
          <p:cNvGrpSpPr/>
          <p:nvPr/>
        </p:nvGrpSpPr>
        <p:grpSpPr>
          <a:xfrm>
            <a:off x="7963052" y="1745866"/>
            <a:ext cx="3366285" cy="1731262"/>
            <a:chOff x="931476" y="4622891"/>
            <a:chExt cx="3366285" cy="1731262"/>
          </a:xfrm>
        </p:grpSpPr>
        <p:grpSp>
          <p:nvGrpSpPr>
            <p:cNvPr id="708" name="Google Shape;708;p11"/>
            <p:cNvGrpSpPr/>
            <p:nvPr/>
          </p:nvGrpSpPr>
          <p:grpSpPr>
            <a:xfrm>
              <a:off x="931476" y="4622891"/>
              <a:ext cx="3366285" cy="1731262"/>
              <a:chOff x="931476" y="4622891"/>
              <a:chExt cx="3366285" cy="1731262"/>
            </a:xfrm>
          </p:grpSpPr>
          <p:cxnSp>
            <p:nvCxnSpPr>
              <p:cNvPr id="709" name="Google Shape;709;p11"/>
              <p:cNvCxnSpPr/>
              <p:nvPr/>
            </p:nvCxnSpPr>
            <p:spPr>
              <a:xfrm>
                <a:off x="931476" y="4651446"/>
                <a:ext cx="1785937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11"/>
              <p:cNvCxnSpPr/>
              <p:nvPr/>
            </p:nvCxnSpPr>
            <p:spPr>
              <a:xfrm>
                <a:off x="4297761" y="4656985"/>
                <a:ext cx="0" cy="1674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11"/>
              <p:cNvCxnSpPr/>
              <p:nvPr/>
            </p:nvCxnSpPr>
            <p:spPr>
              <a:xfrm>
                <a:off x="931476" y="4649065"/>
                <a:ext cx="0" cy="17050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11"/>
              <p:cNvCxnSpPr/>
              <p:nvPr/>
            </p:nvCxnSpPr>
            <p:spPr>
              <a:xfrm>
                <a:off x="1411381" y="6331294"/>
                <a:ext cx="114608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713" name="Google Shape;713;p11"/>
              <p:cNvSpPr/>
              <p:nvPr/>
            </p:nvSpPr>
            <p:spPr>
              <a:xfrm flipH="1" rot="10800000">
                <a:off x="2535652" y="6211454"/>
                <a:ext cx="148398" cy="118044"/>
              </a:xfrm>
              <a:custGeom>
                <a:rect b="b" l="l" r="r" t="t"/>
                <a:pathLst>
                  <a:path extrusionOk="0" h="83343" w="104775">
                    <a:moveTo>
                      <a:pt x="0" y="0"/>
                    </a:moveTo>
                    <a:lnTo>
                      <a:pt x="52387" y="83343"/>
                    </a:lnTo>
                    <a:lnTo>
                      <a:pt x="104775" y="2381"/>
                    </a:lnTo>
                  </a:path>
                </a:pathLst>
              </a:cu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714" name="Google Shape;714;p11"/>
              <p:cNvCxnSpPr/>
              <p:nvPr/>
            </p:nvCxnSpPr>
            <p:spPr>
              <a:xfrm>
                <a:off x="2662238" y="4651446"/>
                <a:ext cx="147796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11"/>
              <p:cNvCxnSpPr/>
              <p:nvPr/>
            </p:nvCxnSpPr>
            <p:spPr>
              <a:xfrm>
                <a:off x="4189026" y="4622891"/>
                <a:ext cx="43249" cy="6802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11"/>
              <p:cNvCxnSpPr/>
              <p:nvPr/>
            </p:nvCxnSpPr>
            <p:spPr>
              <a:xfrm>
                <a:off x="2662238" y="6329498"/>
                <a:ext cx="1635523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17" name="Google Shape;717;p11"/>
            <p:cNvGrpSpPr/>
            <p:nvPr/>
          </p:nvGrpSpPr>
          <p:grpSpPr>
            <a:xfrm>
              <a:off x="987848" y="6304844"/>
              <a:ext cx="367162" cy="49309"/>
              <a:chOff x="987848" y="6304844"/>
              <a:chExt cx="367162" cy="49309"/>
            </a:xfrm>
          </p:grpSpPr>
          <p:sp>
            <p:nvSpPr>
              <p:cNvPr id="718" name="Google Shape;718;p11"/>
              <p:cNvSpPr/>
              <p:nvPr/>
            </p:nvSpPr>
            <p:spPr>
              <a:xfrm flipH="1">
                <a:off x="1051238" y="6308434"/>
                <a:ext cx="240383" cy="45719"/>
              </a:xfrm>
              <a:prstGeom prst="parallelogram">
                <a:avLst>
                  <a:gd fmla="val 63582" name="adj"/>
                </a:avLst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cxnSp>
            <p:nvCxnSpPr>
              <p:cNvPr id="719" name="Google Shape;719;p11"/>
              <p:cNvCxnSpPr/>
              <p:nvPr/>
            </p:nvCxnSpPr>
            <p:spPr>
              <a:xfrm>
                <a:off x="987848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11"/>
              <p:cNvCxnSpPr/>
              <p:nvPr/>
            </p:nvCxnSpPr>
            <p:spPr>
              <a:xfrm>
                <a:off x="1323982" y="6304844"/>
                <a:ext cx="31028" cy="49309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25" name="Google Shape;725;p13"/>
          <p:cNvSpPr/>
          <p:nvPr/>
        </p:nvSpPr>
        <p:spPr>
          <a:xfrm>
            <a:off x="6248400" y="1739900"/>
            <a:ext cx="3784600" cy="1244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26" name="Google Shape;726;p13"/>
          <p:cNvSpPr/>
          <p:nvPr/>
        </p:nvSpPr>
        <p:spPr>
          <a:xfrm>
            <a:off x="2159000" y="3276226"/>
            <a:ext cx="3784600" cy="1244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27" name="Google Shape;727;p13"/>
          <p:cNvSpPr/>
          <p:nvPr/>
        </p:nvSpPr>
        <p:spPr>
          <a:xfrm>
            <a:off x="6248400" y="3276226"/>
            <a:ext cx="3784600" cy="1244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28" name="Google Shape;728;p13"/>
          <p:cNvSpPr/>
          <p:nvPr/>
        </p:nvSpPr>
        <p:spPr>
          <a:xfrm>
            <a:off x="2159000" y="1739900"/>
            <a:ext cx="3784600" cy="1244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29" name="Google Shape;729;p13"/>
          <p:cNvCxnSpPr/>
          <p:nvPr/>
        </p:nvCxnSpPr>
        <p:spPr>
          <a:xfrm rot="10800000">
            <a:off x="6096000" y="4105276"/>
            <a:ext cx="0" cy="583284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0" name="Google Shape;730;p13"/>
          <p:cNvCxnSpPr/>
          <p:nvPr/>
        </p:nvCxnSpPr>
        <p:spPr>
          <a:xfrm rot="10800000">
            <a:off x="7048500" y="3130452"/>
            <a:ext cx="3175000" cy="0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1" name="Google Shape;731;p13"/>
          <p:cNvCxnSpPr/>
          <p:nvPr/>
        </p:nvCxnSpPr>
        <p:spPr>
          <a:xfrm>
            <a:off x="1968500" y="3130452"/>
            <a:ext cx="3175000" cy="0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2" name="Google Shape;732;p13"/>
          <p:cNvSpPr/>
          <p:nvPr/>
        </p:nvSpPr>
        <p:spPr>
          <a:xfrm>
            <a:off x="5680188" y="1217572"/>
            <a:ext cx="8316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</a:t>
            </a:r>
            <a:endParaRPr sz="16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3" name="Google Shape;733;p13"/>
          <p:cNvSpPr/>
          <p:nvPr/>
        </p:nvSpPr>
        <p:spPr>
          <a:xfrm>
            <a:off x="5576473" y="4688560"/>
            <a:ext cx="10390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Illustrator</a:t>
            </a:r>
            <a:endParaRPr sz="16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4" name="Google Shape;734;p13"/>
          <p:cNvSpPr/>
          <p:nvPr/>
        </p:nvSpPr>
        <p:spPr>
          <a:xfrm>
            <a:off x="10270134" y="2961175"/>
            <a:ext cx="7871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</a:t>
            </a:r>
            <a:endParaRPr sz="16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5" name="Google Shape;735;p13"/>
          <p:cNvSpPr/>
          <p:nvPr/>
        </p:nvSpPr>
        <p:spPr>
          <a:xfrm>
            <a:off x="1304839" y="2961175"/>
            <a:ext cx="65087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Point</a:t>
            </a:r>
            <a:endParaRPr sz="16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36" name="Google Shape;736;p13"/>
          <p:cNvGrpSpPr/>
          <p:nvPr/>
        </p:nvGrpSpPr>
        <p:grpSpPr>
          <a:xfrm>
            <a:off x="5248300" y="2282752"/>
            <a:ext cx="1695400" cy="1695400"/>
            <a:chOff x="5248300" y="2282752"/>
            <a:chExt cx="1695400" cy="1695400"/>
          </a:xfrm>
        </p:grpSpPr>
        <p:sp>
          <p:nvSpPr>
            <p:cNvPr id="737" name="Google Shape;737;p13"/>
            <p:cNvSpPr/>
            <p:nvPr/>
          </p:nvSpPr>
          <p:spPr>
            <a:xfrm>
              <a:off x="5248300" y="2282752"/>
              <a:ext cx="1695400" cy="169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738" name="Google Shape;738;p13"/>
            <p:cNvGrpSpPr/>
            <p:nvPr/>
          </p:nvGrpSpPr>
          <p:grpSpPr>
            <a:xfrm>
              <a:off x="5331758" y="2366212"/>
              <a:ext cx="1528485" cy="1528481"/>
              <a:chOff x="2289631" y="2674261"/>
              <a:chExt cx="1139370" cy="1139366"/>
            </a:xfrm>
          </p:grpSpPr>
          <p:sp>
            <p:nvSpPr>
              <p:cNvPr id="739" name="Google Shape;739;p13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2289631" y="2674261"/>
                <a:ext cx="1139370" cy="1139366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2" name="Google Shape;742;p13"/>
          <p:cNvSpPr/>
          <p:nvPr/>
        </p:nvSpPr>
        <p:spPr>
          <a:xfrm>
            <a:off x="2627085" y="2075968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3" name="Google Shape;743;p13"/>
          <p:cNvSpPr/>
          <p:nvPr/>
        </p:nvSpPr>
        <p:spPr>
          <a:xfrm>
            <a:off x="6716485" y="2075968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4" name="Google Shape;744;p13"/>
          <p:cNvSpPr/>
          <p:nvPr/>
        </p:nvSpPr>
        <p:spPr>
          <a:xfrm>
            <a:off x="2627085" y="3612294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5" name="Google Shape;745;p13"/>
          <p:cNvSpPr/>
          <p:nvPr/>
        </p:nvSpPr>
        <p:spPr>
          <a:xfrm>
            <a:off x="6716485" y="3612294"/>
            <a:ext cx="284843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6" name="Google Shape;746;p13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7" name="Google Shape;747;p13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8" name="Google Shape;748;p13"/>
          <p:cNvSpPr/>
          <p:nvPr/>
        </p:nvSpPr>
        <p:spPr>
          <a:xfrm>
            <a:off x="2246085" y="4317846"/>
            <a:ext cx="108495" cy="10849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49" name="Google Shape;749;p13"/>
          <p:cNvSpPr/>
          <p:nvPr/>
        </p:nvSpPr>
        <p:spPr>
          <a:xfrm>
            <a:off x="9802585" y="4317846"/>
            <a:ext cx="108495" cy="10849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0" name="Google Shape;750;p13"/>
          <p:cNvCxnSpPr/>
          <p:nvPr/>
        </p:nvCxnSpPr>
        <p:spPr>
          <a:xfrm rot="10800000">
            <a:off x="6096000" y="1556126"/>
            <a:ext cx="0" cy="703380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1" name="Google Shape;751;p13"/>
          <p:cNvSpPr/>
          <p:nvPr/>
        </p:nvSpPr>
        <p:spPr>
          <a:xfrm>
            <a:off x="2246085" y="1852950"/>
            <a:ext cx="108495" cy="10849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2" name="Google Shape;752;p13"/>
          <p:cNvSpPr/>
          <p:nvPr/>
        </p:nvSpPr>
        <p:spPr>
          <a:xfrm>
            <a:off x="9802585" y="1852950"/>
            <a:ext cx="108495" cy="10849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3" name="Google Shape;753;p13"/>
          <p:cNvSpPr/>
          <p:nvPr/>
        </p:nvSpPr>
        <p:spPr>
          <a:xfrm>
            <a:off x="292102" y="6043084"/>
            <a:ext cx="11607798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4" name="Google Shape;754;p13"/>
          <p:cNvGrpSpPr/>
          <p:nvPr/>
        </p:nvGrpSpPr>
        <p:grpSpPr>
          <a:xfrm>
            <a:off x="4400618" y="5378259"/>
            <a:ext cx="3390763" cy="553908"/>
            <a:chOff x="4400618" y="5378259"/>
            <a:chExt cx="3390763" cy="553908"/>
          </a:xfrm>
        </p:grpSpPr>
        <p:sp>
          <p:nvSpPr>
            <p:cNvPr descr="e7d195523061f1c0d3ba7f298e59d031c9c3f97027ed136f882110EF8F17BAD1F2C348D17C7856EF46CB4678CC9E44EE1ABA681E3133328A7B4D22AAF822B2429426B2355AA8CC4431B8568D2CF3B73AD4C547D4CDEA1609D165215A3CD52DCB23F0C3918FF78AC072214CC8F17660CBA040B5CEDFE54D6D1D099C80488DBF2AAA75BD30891A344B" id="755" name="Google Shape;755;p13"/>
            <p:cNvSpPr/>
            <p:nvPr/>
          </p:nvSpPr>
          <p:spPr>
            <a:xfrm>
              <a:off x="4400618" y="5378259"/>
              <a:ext cx="3390763" cy="5539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Power Point 2013</a:t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 rot="5400000">
              <a:off x="4322485" y="5595620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 flipH="1" rot="-5400000">
              <a:off x="7594060" y="5595620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58" name="Google Shape;758;p13"/>
          <p:cNvGrpSpPr/>
          <p:nvPr/>
        </p:nvGrpSpPr>
        <p:grpSpPr>
          <a:xfrm>
            <a:off x="5924845" y="6488891"/>
            <a:ext cx="342310" cy="119448"/>
            <a:chOff x="2688160" y="6057516"/>
            <a:chExt cx="342310" cy="119448"/>
          </a:xfrm>
        </p:grpSpPr>
        <p:sp>
          <p:nvSpPr>
            <p:cNvPr id="759" name="Google Shape;759;p13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760" name="Google Shape;760;p13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" name="Google Shape;761;p13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62" name="Google Shape;762;p13"/>
          <p:cNvGrpSpPr/>
          <p:nvPr/>
        </p:nvGrpSpPr>
        <p:grpSpPr>
          <a:xfrm>
            <a:off x="5442857" y="6548615"/>
            <a:ext cx="1306286" cy="0"/>
            <a:chOff x="2206172" y="6117240"/>
            <a:chExt cx="1306286" cy="0"/>
          </a:xfrm>
        </p:grpSpPr>
        <p:cxnSp>
          <p:nvCxnSpPr>
            <p:cNvPr id="763" name="Google Shape;763;p13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4" name="Google Shape;764;p13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65" name="Google Shape;765;p13"/>
          <p:cNvSpPr/>
          <p:nvPr/>
        </p:nvSpPr>
        <p:spPr>
          <a:xfrm>
            <a:off x="5409369" y="2650321"/>
            <a:ext cx="1373261" cy="96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Chrome 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0" name="Google Shape;7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925" y="1615228"/>
            <a:ext cx="2090511" cy="31357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1" name="Google Shape;771;p14"/>
          <p:cNvPicPr preferRelativeResize="0"/>
          <p:nvPr/>
        </p:nvPicPr>
        <p:blipFill rotWithShape="1">
          <a:blip r:embed="rId4">
            <a:alphaModFix/>
          </a:blip>
          <a:srcRect b="1060" l="11897" r="43934" t="0"/>
          <a:stretch/>
        </p:blipFill>
        <p:spPr>
          <a:xfrm>
            <a:off x="8378825" y="1615228"/>
            <a:ext cx="2090511" cy="3135766"/>
          </a:xfrm>
          <a:custGeom>
            <a:rect b="b" l="l" r="r" t="t"/>
            <a:pathLst>
              <a:path extrusionOk="0" h="3175000" w="2381250">
                <a:moveTo>
                  <a:pt x="0" y="0"/>
                </a:moveTo>
                <a:lnTo>
                  <a:pt x="2381250" y="0"/>
                </a:lnTo>
                <a:lnTo>
                  <a:pt x="2381250" y="3175000"/>
                </a:lnTo>
                <a:lnTo>
                  <a:pt x="0" y="3175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2" name="Google Shape;772;p14"/>
          <p:cNvPicPr preferRelativeResize="0"/>
          <p:nvPr/>
        </p:nvPicPr>
        <p:blipFill rotWithShape="1">
          <a:blip r:embed="rId5">
            <a:alphaModFix/>
          </a:blip>
          <a:srcRect b="3240" l="5298" r="51785" t="0"/>
          <a:stretch/>
        </p:blipFill>
        <p:spPr>
          <a:xfrm>
            <a:off x="4905375" y="1615227"/>
            <a:ext cx="2090511" cy="3135767"/>
          </a:xfrm>
          <a:custGeom>
            <a:rect b="b" l="l" r="r" t="t"/>
            <a:pathLst>
              <a:path extrusionOk="0" h="3175000" w="2381250">
                <a:moveTo>
                  <a:pt x="0" y="0"/>
                </a:moveTo>
                <a:lnTo>
                  <a:pt x="2381250" y="0"/>
                </a:lnTo>
                <a:lnTo>
                  <a:pt x="2381250" y="3175000"/>
                </a:lnTo>
                <a:lnTo>
                  <a:pt x="0" y="3175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3" name="Google Shape;773;p14"/>
          <p:cNvSpPr/>
          <p:nvPr/>
        </p:nvSpPr>
        <p:spPr>
          <a:xfrm>
            <a:off x="1298930" y="5743529"/>
            <a:ext cx="2848430" cy="5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4" name="Google Shape;774;p14"/>
          <p:cNvSpPr txBox="1"/>
          <p:nvPr/>
        </p:nvSpPr>
        <p:spPr>
          <a:xfrm>
            <a:off x="301579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5" name="Google Shape;775;p14"/>
          <p:cNvCxnSpPr/>
          <p:nvPr/>
        </p:nvCxnSpPr>
        <p:spPr>
          <a:xfrm>
            <a:off x="403179" y="1761060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6" name="Google Shape;776;p14"/>
          <p:cNvSpPr/>
          <p:nvPr/>
        </p:nvSpPr>
        <p:spPr>
          <a:xfrm>
            <a:off x="1298930" y="5331227"/>
            <a:ext cx="20027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7" name="Google Shape;777;p14"/>
          <p:cNvCxnSpPr/>
          <p:nvPr/>
        </p:nvCxnSpPr>
        <p:spPr>
          <a:xfrm>
            <a:off x="1395848" y="5128946"/>
            <a:ext cx="201304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8" name="Google Shape;778;p14"/>
          <p:cNvSpPr/>
          <p:nvPr/>
        </p:nvSpPr>
        <p:spPr>
          <a:xfrm>
            <a:off x="4791686" y="5743529"/>
            <a:ext cx="2848430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79" name="Google Shape;779;p14"/>
          <p:cNvSpPr/>
          <p:nvPr/>
        </p:nvSpPr>
        <p:spPr>
          <a:xfrm>
            <a:off x="4791686" y="5331227"/>
            <a:ext cx="15139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0" name="Google Shape;780;p14"/>
          <p:cNvCxnSpPr/>
          <p:nvPr/>
        </p:nvCxnSpPr>
        <p:spPr>
          <a:xfrm>
            <a:off x="4888604" y="5128946"/>
            <a:ext cx="201304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1" name="Google Shape;781;p14"/>
          <p:cNvSpPr/>
          <p:nvPr/>
        </p:nvSpPr>
        <p:spPr>
          <a:xfrm>
            <a:off x="8257675" y="5743529"/>
            <a:ext cx="2848430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2" name="Google Shape;782;p14"/>
          <p:cNvSpPr/>
          <p:nvPr/>
        </p:nvSpPr>
        <p:spPr>
          <a:xfrm>
            <a:off x="8257675" y="5331227"/>
            <a:ext cx="1561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3" name="Google Shape;783;p14"/>
          <p:cNvCxnSpPr/>
          <p:nvPr/>
        </p:nvCxnSpPr>
        <p:spPr>
          <a:xfrm>
            <a:off x="8354593" y="5128946"/>
            <a:ext cx="201304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4" name="Google Shape;784;p14"/>
          <p:cNvGrpSpPr/>
          <p:nvPr/>
        </p:nvGrpSpPr>
        <p:grpSpPr>
          <a:xfrm>
            <a:off x="393423" y="4572000"/>
            <a:ext cx="412857" cy="178994"/>
            <a:chOff x="393423" y="4572000"/>
            <a:chExt cx="412857" cy="178994"/>
          </a:xfrm>
        </p:grpSpPr>
        <p:sp>
          <p:nvSpPr>
            <p:cNvPr id="785" name="Google Shape;785;p14"/>
            <p:cNvSpPr/>
            <p:nvPr/>
          </p:nvSpPr>
          <p:spPr>
            <a:xfrm>
              <a:off x="393423" y="4572000"/>
              <a:ext cx="412857" cy="1789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786" name="Google Shape;786;p14"/>
            <p:cNvCxnSpPr/>
            <p:nvPr/>
          </p:nvCxnSpPr>
          <p:spPr>
            <a:xfrm>
              <a:off x="599851" y="4623197"/>
              <a:ext cx="0" cy="76600"/>
            </a:xfrm>
            <a:prstGeom prst="straightConnector1">
              <a:avLst/>
            </a:prstGeom>
            <a:noFill/>
            <a:ln cap="flat" cmpd="sng" w="25400">
              <a:solidFill>
                <a:schemeClr val="lt1">
                  <a:alpha val="4470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7" name="Google Shape;787;p14"/>
          <p:cNvSpPr/>
          <p:nvPr/>
        </p:nvSpPr>
        <p:spPr>
          <a:xfrm rot="5400000">
            <a:off x="11732131" y="1615226"/>
            <a:ext cx="102032" cy="102034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8" name="Google Shape;788;p14"/>
          <p:cNvSpPr/>
          <p:nvPr/>
        </p:nvSpPr>
        <p:spPr>
          <a:xfrm rot="5400000">
            <a:off x="11732131" y="1811859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89" name="Google Shape;789;p14"/>
          <p:cNvSpPr/>
          <p:nvPr/>
        </p:nvSpPr>
        <p:spPr>
          <a:xfrm rot="5400000">
            <a:off x="11732131" y="2008492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90" name="Google Shape;790;p14"/>
          <p:cNvCxnSpPr/>
          <p:nvPr/>
        </p:nvCxnSpPr>
        <p:spPr>
          <a:xfrm>
            <a:off x="11783147" y="2292904"/>
            <a:ext cx="0" cy="376277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9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4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93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4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9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4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5"/>
          <p:cNvPicPr preferRelativeResize="0"/>
          <p:nvPr/>
        </p:nvPicPr>
        <p:blipFill rotWithShape="1">
          <a:blip r:embed="rId3">
            <a:alphaModFix/>
          </a:blip>
          <a:srcRect b="8543" l="1047" r="1046" t="38121"/>
          <a:stretch/>
        </p:blipFill>
        <p:spPr>
          <a:xfrm>
            <a:off x="2235199" y="2806700"/>
            <a:ext cx="7721602" cy="2794000"/>
          </a:xfrm>
          <a:custGeom>
            <a:rect b="b" l="l" r="r" t="t"/>
            <a:pathLst>
              <a:path extrusionOk="0" h="2794000" w="7721602">
                <a:moveTo>
                  <a:pt x="0" y="0"/>
                </a:moveTo>
                <a:lnTo>
                  <a:pt x="7721602" y="0"/>
                </a:lnTo>
                <a:lnTo>
                  <a:pt x="7721602" y="2794000"/>
                </a:lnTo>
                <a:lnTo>
                  <a:pt x="0" y="279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96" name="Google Shape;796;p15"/>
          <p:cNvSpPr txBox="1"/>
          <p:nvPr/>
        </p:nvSpPr>
        <p:spPr>
          <a:xfrm>
            <a:off x="2108200" y="1480188"/>
            <a:ext cx="5438648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Team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97" name="Google Shape;797;p15"/>
          <p:cNvSpPr txBox="1"/>
          <p:nvPr/>
        </p:nvSpPr>
        <p:spPr>
          <a:xfrm>
            <a:off x="9175498" y="1480188"/>
            <a:ext cx="12699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98" name="Google Shape;798;p15"/>
          <p:cNvSpPr/>
          <p:nvPr/>
        </p:nvSpPr>
        <p:spPr>
          <a:xfrm>
            <a:off x="2108200" y="2292607"/>
            <a:ext cx="7848601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799" name="Google Shape;799;p15"/>
          <p:cNvCxnSpPr/>
          <p:nvPr/>
        </p:nvCxnSpPr>
        <p:spPr>
          <a:xfrm>
            <a:off x="8564372" y="185295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0" name="Google Shape;800;p15"/>
          <p:cNvSpPr/>
          <p:nvPr/>
        </p:nvSpPr>
        <p:spPr>
          <a:xfrm>
            <a:off x="2209802" y="1268413"/>
            <a:ext cx="317498" cy="131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1" name="Google Shape;801;p15"/>
          <p:cNvSpPr/>
          <p:nvPr/>
        </p:nvSpPr>
        <p:spPr>
          <a:xfrm flipH="1">
            <a:off x="11214097" y="2806700"/>
            <a:ext cx="977899" cy="279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2" name="Google Shape;802;p15"/>
          <p:cNvSpPr/>
          <p:nvPr/>
        </p:nvSpPr>
        <p:spPr>
          <a:xfrm>
            <a:off x="986319" y="2806700"/>
            <a:ext cx="142875" cy="1428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3" name="Google Shape;803;p15"/>
          <p:cNvSpPr/>
          <p:nvPr/>
        </p:nvSpPr>
        <p:spPr>
          <a:xfrm>
            <a:off x="986319" y="3277356"/>
            <a:ext cx="142875" cy="14287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4" name="Google Shape;804;p15"/>
          <p:cNvSpPr/>
          <p:nvPr/>
        </p:nvSpPr>
        <p:spPr>
          <a:xfrm>
            <a:off x="986319" y="3748012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5" name="Google Shape;805;p15"/>
          <p:cNvSpPr/>
          <p:nvPr/>
        </p:nvSpPr>
        <p:spPr>
          <a:xfrm>
            <a:off x="986319" y="4218669"/>
            <a:ext cx="142875" cy="14287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6" name="Google Shape;806;p15"/>
          <p:cNvSpPr/>
          <p:nvPr/>
        </p:nvSpPr>
        <p:spPr>
          <a:xfrm>
            <a:off x="986319" y="4689326"/>
            <a:ext cx="142875" cy="14287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7" name="Google Shape;807;p15"/>
          <p:cNvCxnSpPr/>
          <p:nvPr/>
        </p:nvCxnSpPr>
        <p:spPr>
          <a:xfrm rot="10800000">
            <a:off x="-5838" y="3811086"/>
            <a:ext cx="648776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8" name="Google Shape;808;p15"/>
          <p:cNvSpPr txBox="1"/>
          <p:nvPr/>
        </p:nvSpPr>
        <p:spPr>
          <a:xfrm>
            <a:off x="140214" y="3552618"/>
            <a:ext cx="679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Three</a:t>
            </a:r>
            <a:endParaRPr sz="12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09" name="Google Shape;809;p15"/>
          <p:cNvGrpSpPr/>
          <p:nvPr/>
        </p:nvGrpSpPr>
        <p:grpSpPr>
          <a:xfrm>
            <a:off x="9419434" y="2806700"/>
            <a:ext cx="537367" cy="537367"/>
            <a:chOff x="9287742" y="4931641"/>
            <a:chExt cx="669059" cy="669059"/>
          </a:xfrm>
        </p:grpSpPr>
        <p:sp>
          <p:nvSpPr>
            <p:cNvPr id="810" name="Google Shape;810;p15"/>
            <p:cNvSpPr/>
            <p:nvPr/>
          </p:nvSpPr>
          <p:spPr>
            <a:xfrm>
              <a:off x="9287742" y="4931641"/>
              <a:ext cx="669059" cy="6690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 flipH="1" rot="10800000">
              <a:off x="9541743" y="5160172"/>
              <a:ext cx="161058" cy="138844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12" name="Google Shape;812;p15"/>
            <p:cNvCxnSpPr/>
            <p:nvPr/>
          </p:nvCxnSpPr>
          <p:spPr>
            <a:xfrm>
              <a:off x="9556787" y="5407536"/>
              <a:ext cx="130969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13" name="Google Shape;813;p15"/>
          <p:cNvSpPr txBox="1"/>
          <p:nvPr/>
        </p:nvSpPr>
        <p:spPr>
          <a:xfrm rot="5400000">
            <a:off x="10099823" y="4034423"/>
            <a:ext cx="9712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POWERPOINT</a:t>
            </a:r>
            <a:endParaRPr sz="1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18" name="Google Shape;818;p16"/>
          <p:cNvSpPr/>
          <p:nvPr/>
        </p:nvSpPr>
        <p:spPr>
          <a:xfrm>
            <a:off x="345825" y="5109491"/>
            <a:ext cx="11500350" cy="14311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19" name="Google Shape;819;p16"/>
          <p:cNvSpPr txBox="1"/>
          <p:nvPr/>
        </p:nvSpPr>
        <p:spPr>
          <a:xfrm>
            <a:off x="301579" y="334692"/>
            <a:ext cx="54915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0" name="Google Shape;820;p16"/>
          <p:cNvCxnSpPr/>
          <p:nvPr/>
        </p:nvCxnSpPr>
        <p:spPr>
          <a:xfrm>
            <a:off x="403179" y="104257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1" name="Google Shape;821;p16"/>
          <p:cNvSpPr/>
          <p:nvPr/>
        </p:nvSpPr>
        <p:spPr>
          <a:xfrm>
            <a:off x="7847701" y="1412875"/>
            <a:ext cx="2657016" cy="525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2" name="Google Shape;822;p16"/>
          <p:cNvSpPr/>
          <p:nvPr/>
        </p:nvSpPr>
        <p:spPr>
          <a:xfrm>
            <a:off x="2899620" y="1412875"/>
            <a:ext cx="2657016" cy="525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3" name="Google Shape;823;p16"/>
          <p:cNvGraphicFramePr/>
          <p:nvPr/>
        </p:nvGraphicFramePr>
        <p:xfrm>
          <a:off x="1545805" y="2245518"/>
          <a:ext cx="5364646" cy="2557054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4" name="Google Shape;824;p16"/>
          <p:cNvSpPr/>
          <p:nvPr/>
        </p:nvSpPr>
        <p:spPr>
          <a:xfrm>
            <a:off x="7942596" y="2925265"/>
            <a:ext cx="1104340" cy="1348722"/>
          </a:xfrm>
          <a:custGeom>
            <a:rect b="b" l="l" r="r" t="t"/>
            <a:pathLst>
              <a:path extrusionOk="0" h="3270" w="2677">
                <a:moveTo>
                  <a:pt x="1326" y="0"/>
                </a:moveTo>
                <a:cubicBezTo>
                  <a:pt x="1389" y="0"/>
                  <a:pt x="1452" y="7"/>
                  <a:pt x="1514" y="21"/>
                </a:cubicBezTo>
                <a:cubicBezTo>
                  <a:pt x="1576" y="35"/>
                  <a:pt x="1634" y="54"/>
                  <a:pt x="1688" y="78"/>
                </a:cubicBezTo>
                <a:cubicBezTo>
                  <a:pt x="1743" y="102"/>
                  <a:pt x="1791" y="129"/>
                  <a:pt x="1834" y="160"/>
                </a:cubicBezTo>
                <a:cubicBezTo>
                  <a:pt x="1876" y="190"/>
                  <a:pt x="1909" y="221"/>
                  <a:pt x="1933" y="251"/>
                </a:cubicBezTo>
                <a:cubicBezTo>
                  <a:pt x="1990" y="321"/>
                  <a:pt x="2031" y="398"/>
                  <a:pt x="2057" y="481"/>
                </a:cubicBezTo>
                <a:cubicBezTo>
                  <a:pt x="2083" y="565"/>
                  <a:pt x="2102" y="645"/>
                  <a:pt x="2113" y="721"/>
                </a:cubicBezTo>
                <a:cubicBezTo>
                  <a:pt x="2124" y="808"/>
                  <a:pt x="2129" y="896"/>
                  <a:pt x="2129" y="986"/>
                </a:cubicBezTo>
                <a:cubicBezTo>
                  <a:pt x="2144" y="997"/>
                  <a:pt x="2156" y="1011"/>
                  <a:pt x="2165" y="1028"/>
                </a:cubicBezTo>
                <a:cubicBezTo>
                  <a:pt x="2174" y="1043"/>
                  <a:pt x="2181" y="1063"/>
                  <a:pt x="2186" y="1087"/>
                </a:cubicBezTo>
                <a:cubicBezTo>
                  <a:pt x="2192" y="1111"/>
                  <a:pt x="2192" y="1140"/>
                  <a:pt x="2188" y="1175"/>
                </a:cubicBezTo>
                <a:cubicBezTo>
                  <a:pt x="2183" y="1221"/>
                  <a:pt x="2174" y="1257"/>
                  <a:pt x="2160" y="1284"/>
                </a:cubicBezTo>
                <a:cubicBezTo>
                  <a:pt x="2146" y="1312"/>
                  <a:pt x="2130" y="1333"/>
                  <a:pt x="2113" y="1348"/>
                </a:cubicBezTo>
                <a:cubicBezTo>
                  <a:pt x="2093" y="1365"/>
                  <a:pt x="2072" y="1377"/>
                  <a:pt x="2051" y="1384"/>
                </a:cubicBezTo>
                <a:cubicBezTo>
                  <a:pt x="2040" y="1421"/>
                  <a:pt x="2029" y="1456"/>
                  <a:pt x="2018" y="1488"/>
                </a:cubicBezTo>
                <a:cubicBezTo>
                  <a:pt x="2007" y="1517"/>
                  <a:pt x="1995" y="1544"/>
                  <a:pt x="1980" y="1572"/>
                </a:cubicBezTo>
                <a:cubicBezTo>
                  <a:pt x="1966" y="1599"/>
                  <a:pt x="1951" y="1620"/>
                  <a:pt x="1933" y="1635"/>
                </a:cubicBezTo>
                <a:cubicBezTo>
                  <a:pt x="1892" y="1668"/>
                  <a:pt x="1858" y="1696"/>
                  <a:pt x="1832" y="1718"/>
                </a:cubicBezTo>
                <a:cubicBezTo>
                  <a:pt x="1806" y="1741"/>
                  <a:pt x="1788" y="1780"/>
                  <a:pt x="1780" y="1834"/>
                </a:cubicBezTo>
                <a:cubicBezTo>
                  <a:pt x="1773" y="1867"/>
                  <a:pt x="1771" y="1900"/>
                  <a:pt x="1773" y="1934"/>
                </a:cubicBezTo>
                <a:cubicBezTo>
                  <a:pt x="1775" y="1968"/>
                  <a:pt x="1785" y="2001"/>
                  <a:pt x="1801" y="2035"/>
                </a:cubicBezTo>
                <a:cubicBezTo>
                  <a:pt x="1817" y="2069"/>
                  <a:pt x="1842" y="2101"/>
                  <a:pt x="1876" y="2131"/>
                </a:cubicBezTo>
                <a:cubicBezTo>
                  <a:pt x="1910" y="2162"/>
                  <a:pt x="1957" y="2189"/>
                  <a:pt x="2018" y="2213"/>
                </a:cubicBezTo>
                <a:cubicBezTo>
                  <a:pt x="2072" y="2235"/>
                  <a:pt x="2132" y="2254"/>
                  <a:pt x="2196" y="2272"/>
                </a:cubicBezTo>
                <a:cubicBezTo>
                  <a:pt x="2260" y="2289"/>
                  <a:pt x="2323" y="2309"/>
                  <a:pt x="2384" y="2332"/>
                </a:cubicBezTo>
                <a:cubicBezTo>
                  <a:pt x="2445" y="2355"/>
                  <a:pt x="2498" y="2383"/>
                  <a:pt x="2545" y="2417"/>
                </a:cubicBezTo>
                <a:cubicBezTo>
                  <a:pt x="2592" y="2451"/>
                  <a:pt x="2625" y="2497"/>
                  <a:pt x="2645" y="2556"/>
                </a:cubicBezTo>
                <a:cubicBezTo>
                  <a:pt x="2656" y="2590"/>
                  <a:pt x="2664" y="2633"/>
                  <a:pt x="2669" y="2685"/>
                </a:cubicBezTo>
                <a:cubicBezTo>
                  <a:pt x="2675" y="2736"/>
                  <a:pt x="2677" y="2787"/>
                  <a:pt x="2677" y="2840"/>
                </a:cubicBezTo>
                <a:cubicBezTo>
                  <a:pt x="2677" y="2892"/>
                  <a:pt x="2674" y="2941"/>
                  <a:pt x="2666" y="2986"/>
                </a:cubicBezTo>
                <a:cubicBezTo>
                  <a:pt x="2658" y="3032"/>
                  <a:pt x="2647" y="3067"/>
                  <a:pt x="2632" y="3091"/>
                </a:cubicBezTo>
                <a:cubicBezTo>
                  <a:pt x="2621" y="3106"/>
                  <a:pt x="2590" y="3121"/>
                  <a:pt x="2539" y="3137"/>
                </a:cubicBezTo>
                <a:cubicBezTo>
                  <a:pt x="2487" y="3152"/>
                  <a:pt x="2424" y="3167"/>
                  <a:pt x="2349" y="3181"/>
                </a:cubicBezTo>
                <a:cubicBezTo>
                  <a:pt x="2274" y="3195"/>
                  <a:pt x="2190" y="3207"/>
                  <a:pt x="2098" y="3218"/>
                </a:cubicBezTo>
                <a:cubicBezTo>
                  <a:pt x="2006" y="3229"/>
                  <a:pt x="1913" y="3238"/>
                  <a:pt x="1819" y="3246"/>
                </a:cubicBezTo>
                <a:cubicBezTo>
                  <a:pt x="1725" y="3254"/>
                  <a:pt x="1636" y="3260"/>
                  <a:pt x="1550" y="3264"/>
                </a:cubicBezTo>
                <a:cubicBezTo>
                  <a:pt x="1464" y="3268"/>
                  <a:pt x="1389" y="3270"/>
                  <a:pt x="1326" y="3270"/>
                </a:cubicBezTo>
                <a:cubicBezTo>
                  <a:pt x="1263" y="3270"/>
                  <a:pt x="1190" y="3268"/>
                  <a:pt x="1106" y="3264"/>
                </a:cubicBezTo>
                <a:cubicBezTo>
                  <a:pt x="1022" y="3260"/>
                  <a:pt x="936" y="3254"/>
                  <a:pt x="846" y="3246"/>
                </a:cubicBezTo>
                <a:cubicBezTo>
                  <a:pt x="757" y="3238"/>
                  <a:pt x="668" y="3230"/>
                  <a:pt x="580" y="3220"/>
                </a:cubicBezTo>
                <a:cubicBezTo>
                  <a:pt x="492" y="3210"/>
                  <a:pt x="412" y="3200"/>
                  <a:pt x="340" y="3189"/>
                </a:cubicBezTo>
                <a:cubicBezTo>
                  <a:pt x="269" y="3178"/>
                  <a:pt x="208" y="3167"/>
                  <a:pt x="158" y="3156"/>
                </a:cubicBezTo>
                <a:cubicBezTo>
                  <a:pt x="108" y="3145"/>
                  <a:pt x="76" y="3134"/>
                  <a:pt x="63" y="3124"/>
                </a:cubicBezTo>
                <a:cubicBezTo>
                  <a:pt x="41" y="3106"/>
                  <a:pt x="24" y="3053"/>
                  <a:pt x="12" y="2964"/>
                </a:cubicBezTo>
                <a:cubicBezTo>
                  <a:pt x="0" y="2874"/>
                  <a:pt x="5" y="2759"/>
                  <a:pt x="27" y="2618"/>
                </a:cubicBezTo>
                <a:cubicBezTo>
                  <a:pt x="38" y="2537"/>
                  <a:pt x="70" y="2476"/>
                  <a:pt x="123" y="2433"/>
                </a:cubicBezTo>
                <a:cubicBezTo>
                  <a:pt x="177" y="2391"/>
                  <a:pt x="239" y="2357"/>
                  <a:pt x="309" y="2332"/>
                </a:cubicBezTo>
                <a:cubicBezTo>
                  <a:pt x="380" y="2307"/>
                  <a:pt x="454" y="2285"/>
                  <a:pt x="530" y="2265"/>
                </a:cubicBezTo>
                <a:cubicBezTo>
                  <a:pt x="606" y="2246"/>
                  <a:pt x="673" y="2217"/>
                  <a:pt x="732" y="2180"/>
                </a:cubicBezTo>
                <a:cubicBezTo>
                  <a:pt x="778" y="2152"/>
                  <a:pt x="813" y="2125"/>
                  <a:pt x="837" y="2099"/>
                </a:cubicBezTo>
                <a:cubicBezTo>
                  <a:pt x="860" y="2073"/>
                  <a:pt x="878" y="2046"/>
                  <a:pt x="889" y="2020"/>
                </a:cubicBezTo>
                <a:cubicBezTo>
                  <a:pt x="900" y="1994"/>
                  <a:pt x="905" y="1967"/>
                  <a:pt x="905" y="1939"/>
                </a:cubicBezTo>
                <a:cubicBezTo>
                  <a:pt x="905" y="1910"/>
                  <a:pt x="904" y="1879"/>
                  <a:pt x="902" y="1844"/>
                </a:cubicBezTo>
                <a:cubicBezTo>
                  <a:pt x="897" y="1794"/>
                  <a:pt x="880" y="1754"/>
                  <a:pt x="850" y="1725"/>
                </a:cubicBezTo>
                <a:cubicBezTo>
                  <a:pt x="819" y="1696"/>
                  <a:pt x="785" y="1666"/>
                  <a:pt x="748" y="1635"/>
                </a:cubicBezTo>
                <a:cubicBezTo>
                  <a:pt x="731" y="1620"/>
                  <a:pt x="716" y="1599"/>
                  <a:pt x="703" y="1572"/>
                </a:cubicBezTo>
                <a:cubicBezTo>
                  <a:pt x="690" y="1544"/>
                  <a:pt x="678" y="1517"/>
                  <a:pt x="667" y="1488"/>
                </a:cubicBezTo>
                <a:cubicBezTo>
                  <a:pt x="656" y="1456"/>
                  <a:pt x="645" y="1421"/>
                  <a:pt x="634" y="1384"/>
                </a:cubicBezTo>
                <a:cubicBezTo>
                  <a:pt x="619" y="1380"/>
                  <a:pt x="604" y="1372"/>
                  <a:pt x="588" y="1361"/>
                </a:cubicBezTo>
                <a:cubicBezTo>
                  <a:pt x="575" y="1350"/>
                  <a:pt x="561" y="1335"/>
                  <a:pt x="546" y="1315"/>
                </a:cubicBezTo>
                <a:cubicBezTo>
                  <a:pt x="531" y="1296"/>
                  <a:pt x="518" y="1267"/>
                  <a:pt x="507" y="1230"/>
                </a:cubicBezTo>
                <a:cubicBezTo>
                  <a:pt x="494" y="1193"/>
                  <a:pt x="489" y="1160"/>
                  <a:pt x="492" y="1129"/>
                </a:cubicBezTo>
                <a:cubicBezTo>
                  <a:pt x="495" y="1099"/>
                  <a:pt x="501" y="1073"/>
                  <a:pt x="510" y="1051"/>
                </a:cubicBezTo>
                <a:cubicBezTo>
                  <a:pt x="519" y="1027"/>
                  <a:pt x="533" y="1004"/>
                  <a:pt x="553" y="982"/>
                </a:cubicBezTo>
                <a:cubicBezTo>
                  <a:pt x="550" y="900"/>
                  <a:pt x="555" y="817"/>
                  <a:pt x="566" y="734"/>
                </a:cubicBezTo>
                <a:cubicBezTo>
                  <a:pt x="574" y="665"/>
                  <a:pt x="590" y="590"/>
                  <a:pt x="613" y="509"/>
                </a:cubicBezTo>
                <a:cubicBezTo>
                  <a:pt x="636" y="429"/>
                  <a:pt x="670" y="357"/>
                  <a:pt x="716" y="294"/>
                </a:cubicBezTo>
                <a:cubicBezTo>
                  <a:pt x="757" y="233"/>
                  <a:pt x="803" y="183"/>
                  <a:pt x="854" y="145"/>
                </a:cubicBezTo>
                <a:cubicBezTo>
                  <a:pt x="906" y="107"/>
                  <a:pt x="958" y="77"/>
                  <a:pt x="1011" y="55"/>
                </a:cubicBezTo>
                <a:cubicBezTo>
                  <a:pt x="1064" y="34"/>
                  <a:pt x="1118" y="19"/>
                  <a:pt x="1171" y="11"/>
                </a:cubicBezTo>
                <a:cubicBezTo>
                  <a:pt x="1224" y="4"/>
                  <a:pt x="1276" y="0"/>
                  <a:pt x="1326" y="0"/>
                </a:cubicBezTo>
                <a:cubicBezTo>
                  <a:pt x="1326" y="0"/>
                  <a:pt x="1326" y="0"/>
                  <a:pt x="1326" y="0"/>
                </a:cubicBezTo>
                <a:cubicBezTo>
                  <a:pt x="1326" y="0"/>
                  <a:pt x="1326" y="0"/>
                  <a:pt x="1326" y="0"/>
                </a:cubicBezTo>
                <a:moveTo>
                  <a:pt x="1326" y="0"/>
                </a:moveTo>
                <a:cubicBezTo>
                  <a:pt x="1326" y="0"/>
                  <a:pt x="1326" y="0"/>
                  <a:pt x="132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5" name="Google Shape;825;p16"/>
          <p:cNvSpPr/>
          <p:nvPr/>
        </p:nvSpPr>
        <p:spPr>
          <a:xfrm>
            <a:off x="7777624" y="4408857"/>
            <a:ext cx="1434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Man</a:t>
            </a: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6" name="Google Shape;826;p16"/>
          <p:cNvSpPr/>
          <p:nvPr/>
        </p:nvSpPr>
        <p:spPr>
          <a:xfrm>
            <a:off x="8226712" y="3141629"/>
            <a:ext cx="6415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60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7" name="Google Shape;827;p16"/>
          <p:cNvSpPr/>
          <p:nvPr/>
        </p:nvSpPr>
        <p:spPr>
          <a:xfrm>
            <a:off x="9389266" y="2923870"/>
            <a:ext cx="1079572" cy="1351512"/>
          </a:xfrm>
          <a:custGeom>
            <a:rect b="b" l="l" r="r" t="t"/>
            <a:pathLst>
              <a:path extrusionOk="0" h="3277" w="2617">
                <a:moveTo>
                  <a:pt x="2581" y="2531"/>
                </a:moveTo>
                <a:cubicBezTo>
                  <a:pt x="2592" y="2564"/>
                  <a:pt x="2600" y="2606"/>
                  <a:pt x="2607" y="2657"/>
                </a:cubicBezTo>
                <a:cubicBezTo>
                  <a:pt x="2613" y="2708"/>
                  <a:pt x="2617" y="2760"/>
                  <a:pt x="2617" y="2812"/>
                </a:cubicBezTo>
                <a:cubicBezTo>
                  <a:pt x="2617" y="2865"/>
                  <a:pt x="2613" y="2914"/>
                  <a:pt x="2605" y="2960"/>
                </a:cubicBezTo>
                <a:cubicBezTo>
                  <a:pt x="2598" y="3005"/>
                  <a:pt x="2586" y="3039"/>
                  <a:pt x="2571" y="3061"/>
                </a:cubicBezTo>
                <a:cubicBezTo>
                  <a:pt x="2560" y="3076"/>
                  <a:pt x="2529" y="3093"/>
                  <a:pt x="2479" y="3110"/>
                </a:cubicBezTo>
                <a:cubicBezTo>
                  <a:pt x="2429" y="3127"/>
                  <a:pt x="2366" y="3144"/>
                  <a:pt x="2291" y="3159"/>
                </a:cubicBezTo>
                <a:cubicBezTo>
                  <a:pt x="2216" y="3174"/>
                  <a:pt x="2133" y="3189"/>
                  <a:pt x="2041" y="3203"/>
                </a:cubicBezTo>
                <a:cubicBezTo>
                  <a:pt x="1949" y="3217"/>
                  <a:pt x="1857" y="3230"/>
                  <a:pt x="1765" y="3241"/>
                </a:cubicBezTo>
                <a:cubicBezTo>
                  <a:pt x="1672" y="3252"/>
                  <a:pt x="1583" y="3260"/>
                  <a:pt x="1498" y="3267"/>
                </a:cubicBezTo>
                <a:cubicBezTo>
                  <a:pt x="1413" y="3274"/>
                  <a:pt x="1339" y="3277"/>
                  <a:pt x="1276" y="3277"/>
                </a:cubicBezTo>
                <a:cubicBezTo>
                  <a:pt x="1182" y="3277"/>
                  <a:pt x="1070" y="3270"/>
                  <a:pt x="939" y="3257"/>
                </a:cubicBezTo>
                <a:cubicBezTo>
                  <a:pt x="808" y="3244"/>
                  <a:pt x="681" y="3228"/>
                  <a:pt x="558" y="3208"/>
                </a:cubicBezTo>
                <a:cubicBezTo>
                  <a:pt x="435" y="3189"/>
                  <a:pt x="326" y="3168"/>
                  <a:pt x="233" y="3148"/>
                </a:cubicBezTo>
                <a:cubicBezTo>
                  <a:pt x="139" y="3127"/>
                  <a:pt x="82" y="3109"/>
                  <a:pt x="63" y="3094"/>
                </a:cubicBezTo>
                <a:cubicBezTo>
                  <a:pt x="41" y="3076"/>
                  <a:pt x="24" y="3023"/>
                  <a:pt x="12" y="2935"/>
                </a:cubicBezTo>
                <a:cubicBezTo>
                  <a:pt x="0" y="2847"/>
                  <a:pt x="4" y="2733"/>
                  <a:pt x="23" y="2593"/>
                </a:cubicBezTo>
                <a:cubicBezTo>
                  <a:pt x="36" y="2513"/>
                  <a:pt x="70" y="2452"/>
                  <a:pt x="123" y="2410"/>
                </a:cubicBezTo>
                <a:cubicBezTo>
                  <a:pt x="176" y="2369"/>
                  <a:pt x="238" y="2336"/>
                  <a:pt x="308" y="2310"/>
                </a:cubicBezTo>
                <a:cubicBezTo>
                  <a:pt x="378" y="2285"/>
                  <a:pt x="450" y="2264"/>
                  <a:pt x="525" y="2245"/>
                </a:cubicBezTo>
                <a:cubicBezTo>
                  <a:pt x="600" y="2226"/>
                  <a:pt x="666" y="2199"/>
                  <a:pt x="723" y="2162"/>
                </a:cubicBezTo>
                <a:cubicBezTo>
                  <a:pt x="765" y="2135"/>
                  <a:pt x="797" y="2111"/>
                  <a:pt x="820" y="2088"/>
                </a:cubicBezTo>
                <a:cubicBezTo>
                  <a:pt x="842" y="2065"/>
                  <a:pt x="860" y="2042"/>
                  <a:pt x="872" y="2019"/>
                </a:cubicBezTo>
                <a:cubicBezTo>
                  <a:pt x="884" y="1996"/>
                  <a:pt x="891" y="1973"/>
                  <a:pt x="893" y="1947"/>
                </a:cubicBezTo>
                <a:cubicBezTo>
                  <a:pt x="895" y="1922"/>
                  <a:pt x="895" y="1896"/>
                  <a:pt x="893" y="1867"/>
                </a:cubicBezTo>
                <a:cubicBezTo>
                  <a:pt x="612" y="1825"/>
                  <a:pt x="612" y="1825"/>
                  <a:pt x="612" y="1825"/>
                </a:cubicBezTo>
                <a:cubicBezTo>
                  <a:pt x="573" y="1799"/>
                  <a:pt x="538" y="1758"/>
                  <a:pt x="507" y="1704"/>
                </a:cubicBezTo>
                <a:cubicBezTo>
                  <a:pt x="481" y="1658"/>
                  <a:pt x="457" y="1595"/>
                  <a:pt x="435" y="1516"/>
                </a:cubicBezTo>
                <a:cubicBezTo>
                  <a:pt x="414" y="1436"/>
                  <a:pt x="403" y="1333"/>
                  <a:pt x="403" y="1207"/>
                </a:cubicBezTo>
                <a:cubicBezTo>
                  <a:pt x="403" y="1102"/>
                  <a:pt x="408" y="990"/>
                  <a:pt x="419" y="872"/>
                </a:cubicBezTo>
                <a:cubicBezTo>
                  <a:pt x="430" y="753"/>
                  <a:pt x="457" y="639"/>
                  <a:pt x="499" y="531"/>
                </a:cubicBezTo>
                <a:cubicBezTo>
                  <a:pt x="542" y="423"/>
                  <a:pt x="605" y="326"/>
                  <a:pt x="689" y="240"/>
                </a:cubicBezTo>
                <a:cubicBezTo>
                  <a:pt x="773" y="154"/>
                  <a:pt x="887" y="90"/>
                  <a:pt x="1031" y="49"/>
                </a:cubicBezTo>
                <a:cubicBezTo>
                  <a:pt x="1113" y="21"/>
                  <a:pt x="1196" y="7"/>
                  <a:pt x="1279" y="7"/>
                </a:cubicBezTo>
                <a:cubicBezTo>
                  <a:pt x="1303" y="4"/>
                  <a:pt x="1326" y="3"/>
                  <a:pt x="1348" y="2"/>
                </a:cubicBezTo>
                <a:cubicBezTo>
                  <a:pt x="1370" y="1"/>
                  <a:pt x="1392" y="0"/>
                  <a:pt x="1416" y="0"/>
                </a:cubicBezTo>
                <a:cubicBezTo>
                  <a:pt x="1523" y="0"/>
                  <a:pt x="1619" y="22"/>
                  <a:pt x="1704" y="65"/>
                </a:cubicBezTo>
                <a:cubicBezTo>
                  <a:pt x="1789" y="109"/>
                  <a:pt x="1863" y="166"/>
                  <a:pt x="1927" y="237"/>
                </a:cubicBezTo>
                <a:cubicBezTo>
                  <a:pt x="1990" y="308"/>
                  <a:pt x="2043" y="388"/>
                  <a:pt x="2085" y="476"/>
                </a:cubicBezTo>
                <a:cubicBezTo>
                  <a:pt x="2128" y="564"/>
                  <a:pt x="2162" y="654"/>
                  <a:pt x="2188" y="744"/>
                </a:cubicBezTo>
                <a:cubicBezTo>
                  <a:pt x="2214" y="834"/>
                  <a:pt x="2232" y="922"/>
                  <a:pt x="2242" y="1006"/>
                </a:cubicBezTo>
                <a:cubicBezTo>
                  <a:pt x="2252" y="1090"/>
                  <a:pt x="2255" y="1161"/>
                  <a:pt x="2250" y="1220"/>
                </a:cubicBezTo>
                <a:cubicBezTo>
                  <a:pt x="2246" y="1311"/>
                  <a:pt x="2232" y="1393"/>
                  <a:pt x="2209" y="1465"/>
                </a:cubicBezTo>
                <a:cubicBezTo>
                  <a:pt x="2187" y="1537"/>
                  <a:pt x="2163" y="1599"/>
                  <a:pt x="2139" y="1651"/>
                </a:cubicBezTo>
                <a:cubicBezTo>
                  <a:pt x="2111" y="1713"/>
                  <a:pt x="2079" y="1767"/>
                  <a:pt x="2044" y="1815"/>
                </a:cubicBezTo>
                <a:cubicBezTo>
                  <a:pt x="1721" y="1867"/>
                  <a:pt x="1721" y="1867"/>
                  <a:pt x="1721" y="1867"/>
                </a:cubicBezTo>
                <a:cubicBezTo>
                  <a:pt x="1716" y="1926"/>
                  <a:pt x="1729" y="1985"/>
                  <a:pt x="1760" y="2042"/>
                </a:cubicBezTo>
                <a:cubicBezTo>
                  <a:pt x="1790" y="2100"/>
                  <a:pt x="1858" y="2151"/>
                  <a:pt x="1963" y="2194"/>
                </a:cubicBezTo>
                <a:cubicBezTo>
                  <a:pt x="2015" y="2216"/>
                  <a:pt x="2073" y="2235"/>
                  <a:pt x="2137" y="2252"/>
                </a:cubicBezTo>
                <a:cubicBezTo>
                  <a:pt x="2202" y="2268"/>
                  <a:pt x="2264" y="2287"/>
                  <a:pt x="2324" y="2309"/>
                </a:cubicBezTo>
                <a:cubicBezTo>
                  <a:pt x="2384" y="2331"/>
                  <a:pt x="2437" y="2359"/>
                  <a:pt x="2484" y="2394"/>
                </a:cubicBezTo>
                <a:cubicBezTo>
                  <a:pt x="2531" y="2429"/>
                  <a:pt x="2563" y="2474"/>
                  <a:pt x="2581" y="25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8" name="Google Shape;828;p16"/>
          <p:cNvSpPr/>
          <p:nvPr/>
        </p:nvSpPr>
        <p:spPr>
          <a:xfrm>
            <a:off x="9211910" y="4408857"/>
            <a:ext cx="1434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Women</a:t>
            </a: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29" name="Google Shape;829;p16"/>
          <p:cNvSpPr/>
          <p:nvPr/>
        </p:nvSpPr>
        <p:spPr>
          <a:xfrm>
            <a:off x="9634166" y="3141629"/>
            <a:ext cx="6495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40</a:t>
            </a:r>
            <a:r>
              <a:rPr lang="en-US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%</a:t>
            </a:r>
            <a:endParaRPr sz="1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30" name="Google Shape;830;p16"/>
          <p:cNvSpPr/>
          <p:nvPr/>
        </p:nvSpPr>
        <p:spPr>
          <a:xfrm>
            <a:off x="8197945" y="1508675"/>
            <a:ext cx="20027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31" name="Google Shape;831;p16"/>
          <p:cNvSpPr/>
          <p:nvPr/>
        </p:nvSpPr>
        <p:spPr>
          <a:xfrm>
            <a:off x="3471158" y="1508675"/>
            <a:ext cx="15139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32" name="Google Shape;832;p16"/>
          <p:cNvGrpSpPr/>
          <p:nvPr/>
        </p:nvGrpSpPr>
        <p:grpSpPr>
          <a:xfrm>
            <a:off x="3018453" y="1580487"/>
            <a:ext cx="2419350" cy="190500"/>
            <a:chOff x="3003550" y="1580487"/>
            <a:chExt cx="2419350" cy="190500"/>
          </a:xfrm>
        </p:grpSpPr>
        <p:cxnSp>
          <p:nvCxnSpPr>
            <p:cNvPr id="833" name="Google Shape;833;p16"/>
            <p:cNvCxnSpPr/>
            <p:nvPr/>
          </p:nvCxnSpPr>
          <p:spPr>
            <a:xfrm>
              <a:off x="5422900" y="1580487"/>
              <a:ext cx="0" cy="1905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p16"/>
            <p:cNvCxnSpPr/>
            <p:nvPr/>
          </p:nvCxnSpPr>
          <p:spPr>
            <a:xfrm>
              <a:off x="3003550" y="1580487"/>
              <a:ext cx="0" cy="1905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35" name="Google Shape;835;p16"/>
          <p:cNvGrpSpPr/>
          <p:nvPr/>
        </p:nvGrpSpPr>
        <p:grpSpPr>
          <a:xfrm>
            <a:off x="7966534" y="1580487"/>
            <a:ext cx="2419350" cy="190500"/>
            <a:chOff x="3003550" y="1580487"/>
            <a:chExt cx="2419350" cy="190500"/>
          </a:xfrm>
        </p:grpSpPr>
        <p:cxnSp>
          <p:nvCxnSpPr>
            <p:cNvPr id="836" name="Google Shape;836;p16"/>
            <p:cNvCxnSpPr/>
            <p:nvPr/>
          </p:nvCxnSpPr>
          <p:spPr>
            <a:xfrm>
              <a:off x="5422900" y="1580487"/>
              <a:ext cx="0" cy="1905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7" name="Google Shape;837;p16"/>
            <p:cNvCxnSpPr/>
            <p:nvPr/>
          </p:nvCxnSpPr>
          <p:spPr>
            <a:xfrm>
              <a:off x="3003550" y="1580487"/>
              <a:ext cx="0" cy="1905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38" name="Google Shape;838;p16"/>
          <p:cNvGrpSpPr/>
          <p:nvPr/>
        </p:nvGrpSpPr>
        <p:grpSpPr>
          <a:xfrm>
            <a:off x="11341204" y="6376146"/>
            <a:ext cx="367162" cy="49309"/>
            <a:chOff x="5676883" y="6473682"/>
            <a:chExt cx="367162" cy="49309"/>
          </a:xfrm>
        </p:grpSpPr>
        <p:sp>
          <p:nvSpPr>
            <p:cNvPr id="839" name="Google Shape;839;p16"/>
            <p:cNvSpPr/>
            <p:nvPr/>
          </p:nvSpPr>
          <p:spPr>
            <a:xfrm flipH="1">
              <a:off x="5740273" y="6477272"/>
              <a:ext cx="240383" cy="45719"/>
            </a:xfrm>
            <a:prstGeom prst="parallelogram">
              <a:avLst>
                <a:gd fmla="val 63582" name="adj"/>
              </a:avLst>
            </a:prstGeom>
            <a:solidFill>
              <a:schemeClr val="lt1"/>
            </a:solidFill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40" name="Google Shape;840;p16"/>
            <p:cNvCxnSpPr/>
            <p:nvPr/>
          </p:nvCxnSpPr>
          <p:spPr>
            <a:xfrm>
              <a:off x="5676883" y="6473682"/>
              <a:ext cx="31028" cy="49309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16"/>
            <p:cNvCxnSpPr/>
            <p:nvPr/>
          </p:nvCxnSpPr>
          <p:spPr>
            <a:xfrm>
              <a:off x="6013017" y="6473682"/>
              <a:ext cx="31028" cy="49309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2" name="Google Shape;842;p16"/>
          <p:cNvSpPr/>
          <p:nvPr/>
        </p:nvSpPr>
        <p:spPr>
          <a:xfrm>
            <a:off x="2462784" y="5783128"/>
            <a:ext cx="7266432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3" name="Google Shape;843;p16"/>
          <p:cNvSpPr/>
          <p:nvPr/>
        </p:nvSpPr>
        <p:spPr>
          <a:xfrm>
            <a:off x="4591733" y="5262271"/>
            <a:ext cx="3008534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4" name="Google Shape;844;p16"/>
          <p:cNvCxnSpPr/>
          <p:nvPr/>
        </p:nvCxnSpPr>
        <p:spPr>
          <a:xfrm>
            <a:off x="453185" y="5242560"/>
            <a:ext cx="0" cy="202206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5" name="Google Shape;845;p16"/>
          <p:cNvSpPr/>
          <p:nvPr/>
        </p:nvSpPr>
        <p:spPr>
          <a:xfrm>
            <a:off x="453185" y="6300787"/>
            <a:ext cx="124667" cy="1246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6" name="Google Shape;846;p16"/>
          <p:cNvSpPr/>
          <p:nvPr/>
        </p:nvSpPr>
        <p:spPr>
          <a:xfrm>
            <a:off x="5248082" y="6438154"/>
            <a:ext cx="1695836" cy="152400"/>
          </a:xfrm>
          <a:prstGeom prst="trapezoid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47" name="Google Shape;847;p16"/>
          <p:cNvCxnSpPr/>
          <p:nvPr/>
        </p:nvCxnSpPr>
        <p:spPr>
          <a:xfrm>
            <a:off x="5721509" y="6531071"/>
            <a:ext cx="748982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52" name="Google Shape;852;p17"/>
          <p:cNvPicPr preferRelativeResize="0"/>
          <p:nvPr/>
        </p:nvPicPr>
        <p:blipFill rotWithShape="1">
          <a:blip r:embed="rId3">
            <a:alphaModFix/>
          </a:blip>
          <a:srcRect b="24987" l="0" r="0" t="35295"/>
          <a:stretch/>
        </p:blipFill>
        <p:spPr>
          <a:xfrm>
            <a:off x="228784" y="2149341"/>
            <a:ext cx="11739280" cy="3108459"/>
          </a:xfrm>
          <a:custGeom>
            <a:rect b="b" l="l" r="r" t="t"/>
            <a:pathLst>
              <a:path extrusionOk="0" h="3238500" w="11739280">
                <a:moveTo>
                  <a:pt x="0" y="0"/>
                </a:moveTo>
                <a:lnTo>
                  <a:pt x="11739280" y="0"/>
                </a:lnTo>
                <a:lnTo>
                  <a:pt x="11739280" y="3238500"/>
                </a:lnTo>
                <a:lnTo>
                  <a:pt x="0" y="3238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53" name="Google Shape;853;p17"/>
          <p:cNvSpPr/>
          <p:nvPr/>
        </p:nvSpPr>
        <p:spPr>
          <a:xfrm>
            <a:off x="223936" y="5246349"/>
            <a:ext cx="11744128" cy="137017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54" name="Google Shape;854;p17"/>
          <p:cNvGrpSpPr/>
          <p:nvPr/>
        </p:nvGrpSpPr>
        <p:grpSpPr>
          <a:xfrm>
            <a:off x="5262109" y="2798094"/>
            <a:ext cx="1965932" cy="1964728"/>
            <a:chOff x="4991753" y="2667894"/>
            <a:chExt cx="2506644" cy="2505108"/>
          </a:xfrm>
        </p:grpSpPr>
        <p:sp>
          <p:nvSpPr>
            <p:cNvPr id="855" name="Google Shape;855;p17"/>
            <p:cNvSpPr/>
            <p:nvPr/>
          </p:nvSpPr>
          <p:spPr>
            <a:xfrm>
              <a:off x="4991753" y="2667895"/>
              <a:ext cx="2506644" cy="25051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56" name="Google Shape;856;p17"/>
            <p:cNvCxnSpPr/>
            <p:nvPr/>
          </p:nvCxnSpPr>
          <p:spPr>
            <a:xfrm>
              <a:off x="5119828" y="4728241"/>
              <a:ext cx="0" cy="34765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p17"/>
            <p:cNvCxnSpPr/>
            <p:nvPr/>
          </p:nvCxnSpPr>
          <p:spPr>
            <a:xfrm>
              <a:off x="5115065" y="5075899"/>
              <a:ext cx="199833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17"/>
            <p:cNvCxnSpPr/>
            <p:nvPr/>
          </p:nvCxnSpPr>
          <p:spPr>
            <a:xfrm flipH="1">
              <a:off x="7317453" y="5000824"/>
              <a:ext cx="75075" cy="75075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9" name="Google Shape;859;p17"/>
            <p:cNvSpPr/>
            <p:nvPr/>
          </p:nvSpPr>
          <p:spPr>
            <a:xfrm flipH="1" rot="10800000">
              <a:off x="6056012" y="2667894"/>
              <a:ext cx="378126" cy="123225"/>
            </a:xfrm>
            <a:prstGeom prst="trapezoid">
              <a:avLst>
                <a:gd fmla="val 25000" name="adj"/>
              </a:avLst>
            </a:prstGeom>
            <a:solidFill>
              <a:schemeClr val="lt1">
                <a:alpha val="2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60" name="Google Shape;860;p17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61" name="Google Shape;861;p17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62" name="Google Shape;862;p17"/>
          <p:cNvGrpSpPr/>
          <p:nvPr/>
        </p:nvGrpSpPr>
        <p:grpSpPr>
          <a:xfrm>
            <a:off x="1379789" y="2798916"/>
            <a:ext cx="2278248" cy="1964006"/>
            <a:chOff x="1066485" y="2668816"/>
            <a:chExt cx="2904856" cy="2504186"/>
          </a:xfrm>
        </p:grpSpPr>
        <p:sp>
          <p:nvSpPr>
            <p:cNvPr id="863" name="Google Shape;863;p17"/>
            <p:cNvSpPr/>
            <p:nvPr/>
          </p:nvSpPr>
          <p:spPr>
            <a:xfrm>
              <a:off x="1066485" y="2668816"/>
              <a:ext cx="2904856" cy="2504186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2326551" y="2791120"/>
              <a:ext cx="380939" cy="328396"/>
            </a:xfrm>
            <a:custGeom>
              <a:rect b="b" l="l" r="r" t="t"/>
              <a:pathLst>
                <a:path extrusionOk="0" h="272606" w="316223">
                  <a:moveTo>
                    <a:pt x="158112" y="0"/>
                  </a:moveTo>
                  <a:lnTo>
                    <a:pt x="316223" y="272606"/>
                  </a:lnTo>
                  <a:lnTo>
                    <a:pt x="233134" y="272606"/>
                  </a:lnTo>
                  <a:lnTo>
                    <a:pt x="158112" y="143258"/>
                  </a:lnTo>
                  <a:lnTo>
                    <a:pt x="83090" y="272606"/>
                  </a:lnTo>
                  <a:lnTo>
                    <a:pt x="0" y="272606"/>
                  </a:lnTo>
                  <a:close/>
                </a:path>
              </a:pathLst>
            </a:custGeom>
            <a:solidFill>
              <a:schemeClr val="lt1">
                <a:alpha val="2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65" name="Google Shape;865;p17"/>
            <p:cNvCxnSpPr/>
            <p:nvPr/>
          </p:nvCxnSpPr>
          <p:spPr>
            <a:xfrm flipH="1">
              <a:off x="1229381" y="4728241"/>
              <a:ext cx="201641" cy="347658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p17"/>
            <p:cNvCxnSpPr/>
            <p:nvPr/>
          </p:nvCxnSpPr>
          <p:spPr>
            <a:xfrm>
              <a:off x="1229381" y="5075900"/>
              <a:ext cx="218883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7" name="Google Shape;867;p17"/>
            <p:cNvCxnSpPr/>
            <p:nvPr/>
          </p:nvCxnSpPr>
          <p:spPr>
            <a:xfrm>
              <a:off x="3580036" y="5075899"/>
              <a:ext cx="218883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68" name="Google Shape;868;p17"/>
          <p:cNvGrpSpPr/>
          <p:nvPr/>
        </p:nvGrpSpPr>
        <p:grpSpPr>
          <a:xfrm>
            <a:off x="8788998" y="2798095"/>
            <a:ext cx="1964726" cy="1964726"/>
            <a:chOff x="8518809" y="2667895"/>
            <a:chExt cx="2505106" cy="2505106"/>
          </a:xfrm>
        </p:grpSpPr>
        <p:sp>
          <p:nvSpPr>
            <p:cNvPr id="869" name="Google Shape;869;p17"/>
            <p:cNvSpPr/>
            <p:nvPr/>
          </p:nvSpPr>
          <p:spPr>
            <a:xfrm>
              <a:off x="8518809" y="2667895"/>
              <a:ext cx="2505106" cy="25051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9512803" y="2667895"/>
              <a:ext cx="517118" cy="127360"/>
            </a:xfrm>
            <a:custGeom>
              <a:rect b="b" l="l" r="r" t="t"/>
              <a:pathLst>
                <a:path extrusionOk="0" h="127360" w="517118">
                  <a:moveTo>
                    <a:pt x="258248" y="84"/>
                  </a:moveTo>
                  <a:cubicBezTo>
                    <a:pt x="344903" y="-916"/>
                    <a:pt x="431663" y="7078"/>
                    <a:pt x="517118" y="24081"/>
                  </a:cubicBezTo>
                  <a:lnTo>
                    <a:pt x="497742" y="121465"/>
                  </a:lnTo>
                  <a:lnTo>
                    <a:pt x="390618" y="105116"/>
                  </a:lnTo>
                  <a:cubicBezTo>
                    <a:pt x="351844" y="101178"/>
                    <a:pt x="312503" y="99161"/>
                    <a:pt x="272690" y="99161"/>
                  </a:cubicBezTo>
                  <a:cubicBezTo>
                    <a:pt x="193065" y="99161"/>
                    <a:pt x="115324" y="107230"/>
                    <a:pt x="40241" y="122594"/>
                  </a:cubicBezTo>
                  <a:lnTo>
                    <a:pt x="21707" y="127360"/>
                  </a:lnTo>
                  <a:lnTo>
                    <a:pt x="0" y="30044"/>
                  </a:lnTo>
                  <a:cubicBezTo>
                    <a:pt x="85041" y="11075"/>
                    <a:pt x="171592" y="1083"/>
                    <a:pt x="258248" y="84"/>
                  </a:cubicBezTo>
                  <a:close/>
                </a:path>
              </a:pathLst>
            </a:custGeom>
            <a:solidFill>
              <a:schemeClr val="lt1">
                <a:alpha val="2666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10395104" y="4084535"/>
              <a:ext cx="527966" cy="817901"/>
            </a:xfrm>
            <a:custGeom>
              <a:rect b="b" l="l" r="r" t="t"/>
              <a:pathLst>
                <a:path extrusionOk="0" h="817901" w="527966">
                  <a:moveTo>
                    <a:pt x="527966" y="0"/>
                  </a:moveTo>
                  <a:cubicBezTo>
                    <a:pt x="479995" y="336702"/>
                    <a:pt x="287085" y="635550"/>
                    <a:pt x="0" y="817901"/>
                  </a:cubicBezTo>
                  <a:lnTo>
                    <a:pt x="527966" y="0"/>
                  </a:lnTo>
                  <a:close/>
                </a:path>
                <a:path extrusionOk="0" fill="none" h="817901" w="527966">
                  <a:moveTo>
                    <a:pt x="527966" y="0"/>
                  </a:moveTo>
                  <a:cubicBezTo>
                    <a:pt x="479995" y="336702"/>
                    <a:pt x="287085" y="635550"/>
                    <a:pt x="0" y="817901"/>
                  </a:cubicBezTo>
                </a:path>
              </a:pathLst>
            </a:cu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10851061" y="3487317"/>
              <a:ext cx="83637" cy="495769"/>
            </a:xfrm>
            <a:custGeom>
              <a:rect b="b" l="l" r="r" t="t"/>
              <a:pathLst>
                <a:path extrusionOk="0" h="495769" w="83637">
                  <a:moveTo>
                    <a:pt x="0" y="0"/>
                  </a:moveTo>
                  <a:cubicBezTo>
                    <a:pt x="63108" y="157313"/>
                    <a:pt x="91077" y="326516"/>
                    <a:pt x="81950" y="495769"/>
                  </a:cubicBezTo>
                  <a:lnTo>
                    <a:pt x="0" y="0"/>
                  </a:lnTo>
                  <a:close/>
                </a:path>
                <a:path extrusionOk="0" fill="none" h="495769" w="83637">
                  <a:moveTo>
                    <a:pt x="0" y="0"/>
                  </a:moveTo>
                  <a:cubicBezTo>
                    <a:pt x="63108" y="157313"/>
                    <a:pt x="91077" y="326516"/>
                    <a:pt x="81950" y="495769"/>
                  </a:cubicBezTo>
                </a:path>
              </a:pathLst>
            </a:cu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8666533" y="2996385"/>
              <a:ext cx="398102" cy="559771"/>
            </a:xfrm>
            <a:custGeom>
              <a:rect b="b" l="l" r="r" t="t"/>
              <a:pathLst>
                <a:path extrusionOk="0" h="559771" w="398102">
                  <a:moveTo>
                    <a:pt x="0" y="559771"/>
                  </a:moveTo>
                  <a:cubicBezTo>
                    <a:pt x="73334" y="337364"/>
                    <a:pt x="212084" y="142267"/>
                    <a:pt x="398102" y="0"/>
                  </a:cubicBezTo>
                  <a:lnTo>
                    <a:pt x="0" y="559771"/>
                  </a:lnTo>
                  <a:close/>
                </a:path>
                <a:path extrusionOk="0" fill="none" h="559771" w="398102">
                  <a:moveTo>
                    <a:pt x="0" y="559771"/>
                  </a:moveTo>
                  <a:cubicBezTo>
                    <a:pt x="73334" y="337364"/>
                    <a:pt x="212084" y="142267"/>
                    <a:pt x="398102" y="0"/>
                  </a:cubicBezTo>
                </a:path>
              </a:pathLst>
            </a:custGeom>
            <a:noFill/>
            <a:ln cap="flat" cmpd="sng" w="19050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4" name="Google Shape;874;p17"/>
          <p:cNvSpPr/>
          <p:nvPr/>
        </p:nvSpPr>
        <p:spPr>
          <a:xfrm>
            <a:off x="1094698" y="5479603"/>
            <a:ext cx="2848430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5" name="Google Shape;875;p17"/>
          <p:cNvSpPr/>
          <p:nvPr/>
        </p:nvSpPr>
        <p:spPr>
          <a:xfrm>
            <a:off x="1958984" y="3989100"/>
            <a:ext cx="11198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Chrome 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6" name="Google Shape;876;p17"/>
          <p:cNvSpPr/>
          <p:nvPr/>
        </p:nvSpPr>
        <p:spPr>
          <a:xfrm>
            <a:off x="5488105" y="3989100"/>
            <a:ext cx="15139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7" name="Google Shape;877;p17"/>
          <p:cNvSpPr/>
          <p:nvPr/>
        </p:nvSpPr>
        <p:spPr>
          <a:xfrm>
            <a:off x="8990859" y="3989100"/>
            <a:ext cx="1561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8" name="Google Shape;878;p17"/>
          <p:cNvSpPr/>
          <p:nvPr/>
        </p:nvSpPr>
        <p:spPr>
          <a:xfrm>
            <a:off x="2284955" y="3422895"/>
            <a:ext cx="467916" cy="487366"/>
          </a:xfrm>
          <a:custGeom>
            <a:rect b="b" l="l" r="r" t="t"/>
            <a:pathLst>
              <a:path extrusionOk="0" h="570" w="547">
                <a:moveTo>
                  <a:pt x="390" y="477"/>
                </a:moveTo>
                <a:cubicBezTo>
                  <a:pt x="500" y="367"/>
                  <a:pt x="500" y="367"/>
                  <a:pt x="500" y="367"/>
                </a:cubicBezTo>
                <a:cubicBezTo>
                  <a:pt x="547" y="414"/>
                  <a:pt x="547" y="414"/>
                  <a:pt x="547" y="414"/>
                </a:cubicBezTo>
                <a:cubicBezTo>
                  <a:pt x="390" y="570"/>
                  <a:pt x="390" y="570"/>
                  <a:pt x="390" y="570"/>
                </a:cubicBezTo>
                <a:cubicBezTo>
                  <a:pt x="297" y="477"/>
                  <a:pt x="297" y="477"/>
                  <a:pt x="297" y="477"/>
                </a:cubicBezTo>
                <a:cubicBezTo>
                  <a:pt x="343" y="430"/>
                  <a:pt x="343" y="430"/>
                  <a:pt x="343" y="430"/>
                </a:cubicBezTo>
                <a:lnTo>
                  <a:pt x="390" y="477"/>
                </a:lnTo>
                <a:close/>
                <a:moveTo>
                  <a:pt x="267" y="467"/>
                </a:moveTo>
                <a:cubicBezTo>
                  <a:pt x="267" y="534"/>
                  <a:pt x="267" y="534"/>
                  <a:pt x="267" y="534"/>
                </a:cubicBezTo>
                <a:cubicBezTo>
                  <a:pt x="0" y="534"/>
                  <a:pt x="0" y="534"/>
                  <a:pt x="0" y="534"/>
                </a:cubicBezTo>
                <a:cubicBezTo>
                  <a:pt x="0" y="400"/>
                  <a:pt x="0" y="400"/>
                  <a:pt x="0" y="400"/>
                </a:cubicBezTo>
                <a:cubicBezTo>
                  <a:pt x="3" y="400"/>
                  <a:pt x="3" y="400"/>
                  <a:pt x="3" y="400"/>
                </a:cubicBezTo>
                <a:cubicBezTo>
                  <a:pt x="70" y="334"/>
                  <a:pt x="70" y="334"/>
                  <a:pt x="70" y="334"/>
                </a:cubicBezTo>
                <a:cubicBezTo>
                  <a:pt x="363" y="334"/>
                  <a:pt x="363" y="334"/>
                  <a:pt x="363" y="334"/>
                </a:cubicBezTo>
                <a:cubicBezTo>
                  <a:pt x="430" y="400"/>
                  <a:pt x="430" y="400"/>
                  <a:pt x="430" y="400"/>
                </a:cubicBezTo>
                <a:cubicBezTo>
                  <a:pt x="97" y="400"/>
                  <a:pt x="97" y="400"/>
                  <a:pt x="97" y="400"/>
                </a:cubicBezTo>
                <a:cubicBezTo>
                  <a:pt x="67" y="430"/>
                  <a:pt x="67" y="430"/>
                  <a:pt x="67" y="430"/>
                </a:cubicBezTo>
                <a:cubicBezTo>
                  <a:pt x="67" y="467"/>
                  <a:pt x="67" y="467"/>
                  <a:pt x="67" y="467"/>
                </a:cubicBezTo>
                <a:lnTo>
                  <a:pt x="267" y="467"/>
                </a:lnTo>
                <a:close/>
                <a:moveTo>
                  <a:pt x="367" y="150"/>
                </a:moveTo>
                <a:cubicBezTo>
                  <a:pt x="367" y="234"/>
                  <a:pt x="300" y="300"/>
                  <a:pt x="217" y="300"/>
                </a:cubicBezTo>
                <a:cubicBezTo>
                  <a:pt x="133" y="300"/>
                  <a:pt x="67" y="234"/>
                  <a:pt x="67" y="150"/>
                </a:cubicBezTo>
                <a:cubicBezTo>
                  <a:pt x="67" y="67"/>
                  <a:pt x="133" y="0"/>
                  <a:pt x="217" y="0"/>
                </a:cubicBezTo>
                <a:cubicBezTo>
                  <a:pt x="300" y="0"/>
                  <a:pt x="367" y="67"/>
                  <a:pt x="367" y="150"/>
                </a:cubicBezTo>
                <a:close/>
                <a:moveTo>
                  <a:pt x="300" y="150"/>
                </a:moveTo>
                <a:cubicBezTo>
                  <a:pt x="300" y="104"/>
                  <a:pt x="263" y="67"/>
                  <a:pt x="217" y="67"/>
                </a:cubicBezTo>
                <a:cubicBezTo>
                  <a:pt x="170" y="67"/>
                  <a:pt x="133" y="104"/>
                  <a:pt x="133" y="150"/>
                </a:cubicBezTo>
                <a:cubicBezTo>
                  <a:pt x="133" y="197"/>
                  <a:pt x="170" y="234"/>
                  <a:pt x="217" y="234"/>
                </a:cubicBezTo>
                <a:cubicBezTo>
                  <a:pt x="263" y="234"/>
                  <a:pt x="300" y="197"/>
                  <a:pt x="300" y="15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79" name="Google Shape;879;p17"/>
          <p:cNvSpPr/>
          <p:nvPr/>
        </p:nvSpPr>
        <p:spPr>
          <a:xfrm>
            <a:off x="5981400" y="3323726"/>
            <a:ext cx="527350" cy="456386"/>
          </a:xfrm>
          <a:custGeom>
            <a:rect b="b" l="l" r="r" t="t"/>
            <a:pathLst>
              <a:path extrusionOk="0" h="534" w="617">
                <a:moveTo>
                  <a:pt x="567" y="297"/>
                </a:moveTo>
                <a:cubicBezTo>
                  <a:pt x="617" y="347"/>
                  <a:pt x="617" y="347"/>
                  <a:pt x="617" y="347"/>
                </a:cubicBezTo>
                <a:cubicBezTo>
                  <a:pt x="580" y="384"/>
                  <a:pt x="580" y="384"/>
                  <a:pt x="580" y="384"/>
                </a:cubicBezTo>
                <a:cubicBezTo>
                  <a:pt x="530" y="334"/>
                  <a:pt x="530" y="334"/>
                  <a:pt x="530" y="334"/>
                </a:cubicBezTo>
                <a:cubicBezTo>
                  <a:pt x="500" y="350"/>
                  <a:pt x="460" y="344"/>
                  <a:pt x="434" y="320"/>
                </a:cubicBezTo>
                <a:cubicBezTo>
                  <a:pt x="400" y="287"/>
                  <a:pt x="400" y="234"/>
                  <a:pt x="434" y="204"/>
                </a:cubicBezTo>
                <a:cubicBezTo>
                  <a:pt x="467" y="174"/>
                  <a:pt x="520" y="170"/>
                  <a:pt x="550" y="204"/>
                </a:cubicBezTo>
                <a:cubicBezTo>
                  <a:pt x="580" y="227"/>
                  <a:pt x="584" y="267"/>
                  <a:pt x="567" y="297"/>
                </a:cubicBezTo>
                <a:close/>
                <a:moveTo>
                  <a:pt x="367" y="430"/>
                </a:moveTo>
                <a:cubicBezTo>
                  <a:pt x="337" y="400"/>
                  <a:pt x="337" y="400"/>
                  <a:pt x="337" y="400"/>
                </a:cubicBezTo>
                <a:cubicBezTo>
                  <a:pt x="97" y="400"/>
                  <a:pt x="97" y="400"/>
                  <a:pt x="97" y="400"/>
                </a:cubicBezTo>
                <a:cubicBezTo>
                  <a:pt x="67" y="430"/>
                  <a:pt x="67" y="430"/>
                  <a:pt x="67" y="430"/>
                </a:cubicBezTo>
                <a:cubicBezTo>
                  <a:pt x="67" y="467"/>
                  <a:pt x="67" y="467"/>
                  <a:pt x="67" y="467"/>
                </a:cubicBezTo>
                <a:cubicBezTo>
                  <a:pt x="367" y="467"/>
                  <a:pt x="367" y="467"/>
                  <a:pt x="367" y="467"/>
                </a:cubicBezTo>
                <a:lnTo>
                  <a:pt x="367" y="430"/>
                </a:lnTo>
                <a:close/>
                <a:moveTo>
                  <a:pt x="434" y="400"/>
                </a:moveTo>
                <a:cubicBezTo>
                  <a:pt x="434" y="534"/>
                  <a:pt x="434" y="534"/>
                  <a:pt x="434" y="534"/>
                </a:cubicBezTo>
                <a:cubicBezTo>
                  <a:pt x="0" y="534"/>
                  <a:pt x="0" y="534"/>
                  <a:pt x="0" y="534"/>
                </a:cubicBezTo>
                <a:cubicBezTo>
                  <a:pt x="0" y="400"/>
                  <a:pt x="0" y="400"/>
                  <a:pt x="0" y="400"/>
                </a:cubicBezTo>
                <a:cubicBezTo>
                  <a:pt x="4" y="400"/>
                  <a:pt x="4" y="400"/>
                  <a:pt x="4" y="400"/>
                </a:cubicBezTo>
                <a:cubicBezTo>
                  <a:pt x="70" y="334"/>
                  <a:pt x="70" y="334"/>
                  <a:pt x="70" y="334"/>
                </a:cubicBezTo>
                <a:cubicBezTo>
                  <a:pt x="364" y="334"/>
                  <a:pt x="364" y="334"/>
                  <a:pt x="364" y="334"/>
                </a:cubicBezTo>
                <a:lnTo>
                  <a:pt x="434" y="400"/>
                </a:lnTo>
                <a:close/>
                <a:moveTo>
                  <a:pt x="367" y="150"/>
                </a:moveTo>
                <a:cubicBezTo>
                  <a:pt x="367" y="234"/>
                  <a:pt x="300" y="300"/>
                  <a:pt x="217" y="300"/>
                </a:cubicBezTo>
                <a:cubicBezTo>
                  <a:pt x="134" y="300"/>
                  <a:pt x="67" y="234"/>
                  <a:pt x="67" y="150"/>
                </a:cubicBezTo>
                <a:cubicBezTo>
                  <a:pt x="67" y="67"/>
                  <a:pt x="134" y="0"/>
                  <a:pt x="217" y="0"/>
                </a:cubicBezTo>
                <a:cubicBezTo>
                  <a:pt x="300" y="0"/>
                  <a:pt x="367" y="67"/>
                  <a:pt x="367" y="150"/>
                </a:cubicBezTo>
                <a:close/>
                <a:moveTo>
                  <a:pt x="300" y="150"/>
                </a:moveTo>
                <a:cubicBezTo>
                  <a:pt x="300" y="104"/>
                  <a:pt x="264" y="67"/>
                  <a:pt x="217" y="67"/>
                </a:cubicBezTo>
                <a:cubicBezTo>
                  <a:pt x="170" y="67"/>
                  <a:pt x="134" y="104"/>
                  <a:pt x="134" y="150"/>
                </a:cubicBezTo>
                <a:cubicBezTo>
                  <a:pt x="134" y="197"/>
                  <a:pt x="170" y="234"/>
                  <a:pt x="217" y="234"/>
                </a:cubicBezTo>
                <a:cubicBezTo>
                  <a:pt x="264" y="234"/>
                  <a:pt x="300" y="197"/>
                  <a:pt x="300" y="150"/>
                </a:cubicBezTo>
                <a:close/>
                <a:moveTo>
                  <a:pt x="470" y="284"/>
                </a:moveTo>
                <a:cubicBezTo>
                  <a:pt x="484" y="297"/>
                  <a:pt x="504" y="297"/>
                  <a:pt x="517" y="284"/>
                </a:cubicBezTo>
                <a:cubicBezTo>
                  <a:pt x="530" y="270"/>
                  <a:pt x="530" y="250"/>
                  <a:pt x="517" y="237"/>
                </a:cubicBezTo>
                <a:cubicBezTo>
                  <a:pt x="504" y="224"/>
                  <a:pt x="484" y="224"/>
                  <a:pt x="470" y="237"/>
                </a:cubicBezTo>
                <a:cubicBezTo>
                  <a:pt x="457" y="250"/>
                  <a:pt x="457" y="270"/>
                  <a:pt x="470" y="2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80" name="Google Shape;880;p17"/>
          <p:cNvSpPr/>
          <p:nvPr/>
        </p:nvSpPr>
        <p:spPr>
          <a:xfrm>
            <a:off x="4820860" y="5479603"/>
            <a:ext cx="2848430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81" name="Google Shape;881;p17"/>
          <p:cNvSpPr/>
          <p:nvPr/>
        </p:nvSpPr>
        <p:spPr>
          <a:xfrm>
            <a:off x="8347146" y="5479603"/>
            <a:ext cx="2848430" cy="55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82" name="Google Shape;882;p17"/>
          <p:cNvSpPr/>
          <p:nvPr/>
        </p:nvSpPr>
        <p:spPr>
          <a:xfrm>
            <a:off x="9539586" y="3320237"/>
            <a:ext cx="463550" cy="463184"/>
          </a:xfrm>
          <a:custGeom>
            <a:rect b="b" l="l" r="r" t="t"/>
            <a:pathLst>
              <a:path extrusionOk="0" h="534" w="534">
                <a:moveTo>
                  <a:pt x="367" y="457"/>
                </a:moveTo>
                <a:cubicBezTo>
                  <a:pt x="310" y="400"/>
                  <a:pt x="310" y="400"/>
                  <a:pt x="310" y="400"/>
                </a:cubicBezTo>
                <a:cubicBezTo>
                  <a:pt x="124" y="400"/>
                  <a:pt x="124" y="400"/>
                  <a:pt x="124" y="400"/>
                </a:cubicBezTo>
                <a:cubicBezTo>
                  <a:pt x="67" y="457"/>
                  <a:pt x="67" y="457"/>
                  <a:pt x="67" y="457"/>
                </a:cubicBezTo>
                <a:cubicBezTo>
                  <a:pt x="67" y="467"/>
                  <a:pt x="67" y="467"/>
                  <a:pt x="67" y="467"/>
                </a:cubicBezTo>
                <a:cubicBezTo>
                  <a:pt x="367" y="467"/>
                  <a:pt x="367" y="467"/>
                  <a:pt x="367" y="467"/>
                </a:cubicBezTo>
                <a:lnTo>
                  <a:pt x="367" y="457"/>
                </a:lnTo>
                <a:close/>
                <a:moveTo>
                  <a:pt x="434" y="427"/>
                </a:moveTo>
                <a:cubicBezTo>
                  <a:pt x="434" y="534"/>
                  <a:pt x="434" y="534"/>
                  <a:pt x="434" y="534"/>
                </a:cubicBezTo>
                <a:cubicBezTo>
                  <a:pt x="0" y="534"/>
                  <a:pt x="0" y="534"/>
                  <a:pt x="0" y="534"/>
                </a:cubicBezTo>
                <a:cubicBezTo>
                  <a:pt x="0" y="427"/>
                  <a:pt x="0" y="427"/>
                  <a:pt x="0" y="427"/>
                </a:cubicBezTo>
                <a:cubicBezTo>
                  <a:pt x="94" y="334"/>
                  <a:pt x="94" y="334"/>
                  <a:pt x="94" y="334"/>
                </a:cubicBezTo>
                <a:cubicBezTo>
                  <a:pt x="337" y="334"/>
                  <a:pt x="337" y="334"/>
                  <a:pt x="337" y="334"/>
                </a:cubicBezTo>
                <a:lnTo>
                  <a:pt x="434" y="427"/>
                </a:lnTo>
                <a:close/>
                <a:moveTo>
                  <a:pt x="384" y="334"/>
                </a:moveTo>
                <a:cubicBezTo>
                  <a:pt x="440" y="334"/>
                  <a:pt x="440" y="334"/>
                  <a:pt x="440" y="334"/>
                </a:cubicBezTo>
                <a:cubicBezTo>
                  <a:pt x="534" y="427"/>
                  <a:pt x="534" y="427"/>
                  <a:pt x="534" y="427"/>
                </a:cubicBezTo>
                <a:cubicBezTo>
                  <a:pt x="534" y="534"/>
                  <a:pt x="534" y="534"/>
                  <a:pt x="534" y="534"/>
                </a:cubicBezTo>
                <a:cubicBezTo>
                  <a:pt x="467" y="534"/>
                  <a:pt x="467" y="534"/>
                  <a:pt x="467" y="534"/>
                </a:cubicBezTo>
                <a:cubicBezTo>
                  <a:pt x="467" y="417"/>
                  <a:pt x="467" y="417"/>
                  <a:pt x="467" y="417"/>
                </a:cubicBezTo>
                <a:lnTo>
                  <a:pt x="384" y="334"/>
                </a:lnTo>
                <a:close/>
                <a:moveTo>
                  <a:pt x="284" y="297"/>
                </a:moveTo>
                <a:cubicBezTo>
                  <a:pt x="330" y="284"/>
                  <a:pt x="367" y="237"/>
                  <a:pt x="367" y="184"/>
                </a:cubicBezTo>
                <a:cubicBezTo>
                  <a:pt x="367" y="117"/>
                  <a:pt x="367" y="117"/>
                  <a:pt x="367" y="117"/>
                </a:cubicBezTo>
                <a:cubicBezTo>
                  <a:pt x="367" y="64"/>
                  <a:pt x="330" y="20"/>
                  <a:pt x="284" y="4"/>
                </a:cubicBezTo>
                <a:cubicBezTo>
                  <a:pt x="294" y="0"/>
                  <a:pt x="307" y="0"/>
                  <a:pt x="317" y="0"/>
                </a:cubicBezTo>
                <a:cubicBezTo>
                  <a:pt x="380" y="0"/>
                  <a:pt x="434" y="54"/>
                  <a:pt x="434" y="117"/>
                </a:cubicBezTo>
                <a:cubicBezTo>
                  <a:pt x="434" y="184"/>
                  <a:pt x="434" y="184"/>
                  <a:pt x="434" y="184"/>
                </a:cubicBezTo>
                <a:cubicBezTo>
                  <a:pt x="434" y="247"/>
                  <a:pt x="380" y="300"/>
                  <a:pt x="317" y="300"/>
                </a:cubicBezTo>
                <a:cubicBezTo>
                  <a:pt x="304" y="300"/>
                  <a:pt x="294" y="297"/>
                  <a:pt x="284" y="297"/>
                </a:cubicBezTo>
                <a:close/>
                <a:moveTo>
                  <a:pt x="217" y="0"/>
                </a:moveTo>
                <a:cubicBezTo>
                  <a:pt x="280" y="0"/>
                  <a:pt x="334" y="54"/>
                  <a:pt x="334" y="117"/>
                </a:cubicBezTo>
                <a:cubicBezTo>
                  <a:pt x="334" y="184"/>
                  <a:pt x="334" y="184"/>
                  <a:pt x="334" y="184"/>
                </a:cubicBezTo>
                <a:cubicBezTo>
                  <a:pt x="334" y="247"/>
                  <a:pt x="280" y="300"/>
                  <a:pt x="217" y="300"/>
                </a:cubicBezTo>
                <a:cubicBezTo>
                  <a:pt x="154" y="300"/>
                  <a:pt x="100" y="247"/>
                  <a:pt x="100" y="184"/>
                </a:cubicBezTo>
                <a:cubicBezTo>
                  <a:pt x="100" y="117"/>
                  <a:pt x="100" y="117"/>
                  <a:pt x="100" y="117"/>
                </a:cubicBezTo>
                <a:cubicBezTo>
                  <a:pt x="100" y="54"/>
                  <a:pt x="154" y="0"/>
                  <a:pt x="217" y="0"/>
                </a:cubicBezTo>
                <a:close/>
                <a:moveTo>
                  <a:pt x="217" y="67"/>
                </a:moveTo>
                <a:cubicBezTo>
                  <a:pt x="190" y="67"/>
                  <a:pt x="167" y="90"/>
                  <a:pt x="167" y="117"/>
                </a:cubicBezTo>
                <a:cubicBezTo>
                  <a:pt x="167" y="184"/>
                  <a:pt x="167" y="184"/>
                  <a:pt x="167" y="184"/>
                </a:cubicBezTo>
                <a:cubicBezTo>
                  <a:pt x="167" y="210"/>
                  <a:pt x="190" y="234"/>
                  <a:pt x="217" y="234"/>
                </a:cubicBezTo>
                <a:cubicBezTo>
                  <a:pt x="244" y="234"/>
                  <a:pt x="267" y="210"/>
                  <a:pt x="267" y="184"/>
                </a:cubicBezTo>
                <a:cubicBezTo>
                  <a:pt x="267" y="117"/>
                  <a:pt x="267" y="117"/>
                  <a:pt x="267" y="117"/>
                </a:cubicBezTo>
                <a:cubicBezTo>
                  <a:pt x="267" y="90"/>
                  <a:pt x="244" y="67"/>
                  <a:pt x="217" y="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83" name="Google Shape;883;p17"/>
          <p:cNvGrpSpPr/>
          <p:nvPr/>
        </p:nvGrpSpPr>
        <p:grpSpPr>
          <a:xfrm>
            <a:off x="2347758" y="6236514"/>
            <a:ext cx="342310" cy="119448"/>
            <a:chOff x="2688160" y="6057516"/>
            <a:chExt cx="342310" cy="119448"/>
          </a:xfrm>
        </p:grpSpPr>
        <p:sp>
          <p:nvSpPr>
            <p:cNvPr id="884" name="Google Shape;884;p17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85" name="Google Shape;885;p17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6" name="Google Shape;886;p17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87" name="Google Shape;887;p17"/>
          <p:cNvGrpSpPr/>
          <p:nvPr/>
        </p:nvGrpSpPr>
        <p:grpSpPr>
          <a:xfrm>
            <a:off x="1865770" y="6296238"/>
            <a:ext cx="1306286" cy="0"/>
            <a:chOff x="2206172" y="6117240"/>
            <a:chExt cx="1306286" cy="0"/>
          </a:xfrm>
        </p:grpSpPr>
        <p:cxnSp>
          <p:nvCxnSpPr>
            <p:cNvPr id="888" name="Google Shape;888;p17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9" name="Google Shape;889;p17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90" name="Google Shape;890;p17"/>
          <p:cNvGrpSpPr/>
          <p:nvPr/>
        </p:nvGrpSpPr>
        <p:grpSpPr>
          <a:xfrm>
            <a:off x="6073920" y="6236514"/>
            <a:ext cx="342310" cy="119448"/>
            <a:chOff x="2688160" y="6057516"/>
            <a:chExt cx="342310" cy="119448"/>
          </a:xfrm>
        </p:grpSpPr>
        <p:sp>
          <p:nvSpPr>
            <p:cNvPr id="891" name="Google Shape;891;p17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92" name="Google Shape;892;p17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3" name="Google Shape;893;p17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94" name="Google Shape;894;p17"/>
          <p:cNvGrpSpPr/>
          <p:nvPr/>
        </p:nvGrpSpPr>
        <p:grpSpPr>
          <a:xfrm>
            <a:off x="5591932" y="6296238"/>
            <a:ext cx="1306286" cy="0"/>
            <a:chOff x="2206172" y="6117240"/>
            <a:chExt cx="1306286" cy="0"/>
          </a:xfrm>
        </p:grpSpPr>
        <p:cxnSp>
          <p:nvCxnSpPr>
            <p:cNvPr id="895" name="Google Shape;895;p17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6" name="Google Shape;896;p17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897" name="Google Shape;897;p17"/>
          <p:cNvGrpSpPr/>
          <p:nvPr/>
        </p:nvGrpSpPr>
        <p:grpSpPr>
          <a:xfrm>
            <a:off x="9600206" y="6236514"/>
            <a:ext cx="342310" cy="119448"/>
            <a:chOff x="2688160" y="6057516"/>
            <a:chExt cx="342310" cy="119448"/>
          </a:xfrm>
        </p:grpSpPr>
        <p:sp>
          <p:nvSpPr>
            <p:cNvPr id="898" name="Google Shape;898;p17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899" name="Google Shape;899;p17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0" name="Google Shape;900;p17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01" name="Google Shape;901;p17"/>
          <p:cNvGrpSpPr/>
          <p:nvPr/>
        </p:nvGrpSpPr>
        <p:grpSpPr>
          <a:xfrm>
            <a:off x="9118218" y="6296238"/>
            <a:ext cx="1306286" cy="0"/>
            <a:chOff x="2206172" y="6117240"/>
            <a:chExt cx="1306286" cy="0"/>
          </a:xfrm>
        </p:grpSpPr>
        <p:cxnSp>
          <p:nvCxnSpPr>
            <p:cNvPr id="902" name="Google Shape;902;p17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3" name="Google Shape;903;p17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08" name="Google Shape;908;p18"/>
          <p:cNvSpPr/>
          <p:nvPr/>
        </p:nvSpPr>
        <p:spPr>
          <a:xfrm>
            <a:off x="210601" y="5441584"/>
            <a:ext cx="11744128" cy="12196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09" name="Google Shape;909;p18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10" name="Google Shape;910;p18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11" name="Google Shape;911;p18"/>
          <p:cNvGrpSpPr/>
          <p:nvPr/>
        </p:nvGrpSpPr>
        <p:grpSpPr>
          <a:xfrm>
            <a:off x="3322335" y="1945078"/>
            <a:ext cx="1293620" cy="1555102"/>
            <a:chOff x="3322335" y="1945078"/>
            <a:chExt cx="1293620" cy="1555102"/>
          </a:xfrm>
        </p:grpSpPr>
        <p:sp>
          <p:nvSpPr>
            <p:cNvPr id="912" name="Google Shape;912;p18"/>
            <p:cNvSpPr/>
            <p:nvPr/>
          </p:nvSpPr>
          <p:spPr>
            <a:xfrm rot="5400000">
              <a:off x="3191594" y="2075819"/>
              <a:ext cx="1555102" cy="1293620"/>
            </a:xfrm>
            <a:prstGeom prst="hexagon">
              <a:avLst>
                <a:gd fmla="val 30128" name="adj"/>
                <a:gd fmla="val 115470" name="vf"/>
              </a:avLst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913" name="Google Shape;913;p18"/>
            <p:cNvGrpSpPr/>
            <p:nvPr/>
          </p:nvGrpSpPr>
          <p:grpSpPr>
            <a:xfrm>
              <a:off x="3324055" y="2278138"/>
              <a:ext cx="1291900" cy="888981"/>
              <a:chOff x="7356114" y="1932995"/>
              <a:chExt cx="1476921" cy="1016298"/>
            </a:xfrm>
          </p:grpSpPr>
          <p:cxnSp>
            <p:nvCxnSpPr>
              <p:cNvPr id="914" name="Google Shape;914;p18"/>
              <p:cNvCxnSpPr/>
              <p:nvPr/>
            </p:nvCxnSpPr>
            <p:spPr>
              <a:xfrm flipH="1">
                <a:off x="7356114" y="1932995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18"/>
              <p:cNvCxnSpPr/>
              <p:nvPr/>
            </p:nvCxnSpPr>
            <p:spPr>
              <a:xfrm flipH="1">
                <a:off x="8586432" y="2800699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16" name="Google Shape;916;p18"/>
          <p:cNvGrpSpPr/>
          <p:nvPr/>
        </p:nvGrpSpPr>
        <p:grpSpPr>
          <a:xfrm>
            <a:off x="3637274" y="1943017"/>
            <a:ext cx="663744" cy="408035"/>
            <a:chOff x="3637274" y="1943017"/>
            <a:chExt cx="663744" cy="408035"/>
          </a:xfrm>
        </p:grpSpPr>
        <p:sp>
          <p:nvSpPr>
            <p:cNvPr id="917" name="Google Shape;917;p18"/>
            <p:cNvSpPr/>
            <p:nvPr/>
          </p:nvSpPr>
          <p:spPr>
            <a:xfrm>
              <a:off x="3637274" y="1943017"/>
              <a:ext cx="663744" cy="40474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18" name="Google Shape;918;p18"/>
            <p:cNvSpPr txBox="1"/>
            <p:nvPr/>
          </p:nvSpPr>
          <p:spPr>
            <a:xfrm>
              <a:off x="3673610" y="1975243"/>
              <a:ext cx="591070" cy="375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01</a:t>
              </a:r>
              <a:endParaRPr b="0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19" name="Google Shape;919;p18"/>
          <p:cNvGrpSpPr/>
          <p:nvPr/>
        </p:nvGrpSpPr>
        <p:grpSpPr>
          <a:xfrm>
            <a:off x="4391488" y="3063232"/>
            <a:ext cx="1299748" cy="1555102"/>
            <a:chOff x="4391488" y="3063232"/>
            <a:chExt cx="1299748" cy="1555102"/>
          </a:xfrm>
        </p:grpSpPr>
        <p:sp>
          <p:nvSpPr>
            <p:cNvPr id="920" name="Google Shape;920;p18"/>
            <p:cNvSpPr/>
            <p:nvPr/>
          </p:nvSpPr>
          <p:spPr>
            <a:xfrm rot="5400000">
              <a:off x="4266875" y="3193973"/>
              <a:ext cx="1555102" cy="1293620"/>
            </a:xfrm>
            <a:prstGeom prst="hexagon">
              <a:avLst>
                <a:gd fmla="val 30128" name="adj"/>
                <a:gd fmla="val 115470" name="vf"/>
              </a:avLst>
            </a:prstGeom>
            <a:solidFill>
              <a:schemeClr val="lt1"/>
            </a:solidFill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921" name="Google Shape;921;p18"/>
            <p:cNvGrpSpPr/>
            <p:nvPr/>
          </p:nvGrpSpPr>
          <p:grpSpPr>
            <a:xfrm>
              <a:off x="4391488" y="3404304"/>
              <a:ext cx="1291900" cy="888981"/>
              <a:chOff x="7356114" y="1932995"/>
              <a:chExt cx="1476921" cy="1016298"/>
            </a:xfrm>
          </p:grpSpPr>
          <p:cxnSp>
            <p:nvCxnSpPr>
              <p:cNvPr id="922" name="Google Shape;922;p18"/>
              <p:cNvCxnSpPr/>
              <p:nvPr/>
            </p:nvCxnSpPr>
            <p:spPr>
              <a:xfrm flipH="1">
                <a:off x="7356114" y="1932995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18"/>
              <p:cNvCxnSpPr/>
              <p:nvPr/>
            </p:nvCxnSpPr>
            <p:spPr>
              <a:xfrm flipH="1">
                <a:off x="8586432" y="2800699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24" name="Google Shape;924;p18"/>
          <p:cNvGrpSpPr/>
          <p:nvPr/>
        </p:nvGrpSpPr>
        <p:grpSpPr>
          <a:xfrm>
            <a:off x="4712554" y="3067123"/>
            <a:ext cx="663744" cy="402083"/>
            <a:chOff x="4712554" y="3067123"/>
            <a:chExt cx="663744" cy="402083"/>
          </a:xfrm>
        </p:grpSpPr>
        <p:sp>
          <p:nvSpPr>
            <p:cNvPr id="925" name="Google Shape;925;p18"/>
            <p:cNvSpPr/>
            <p:nvPr/>
          </p:nvSpPr>
          <p:spPr>
            <a:xfrm>
              <a:off x="4712554" y="3067123"/>
              <a:ext cx="663744" cy="39284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26" name="Google Shape;926;p18"/>
            <p:cNvSpPr txBox="1"/>
            <p:nvPr/>
          </p:nvSpPr>
          <p:spPr>
            <a:xfrm>
              <a:off x="4748890" y="3093397"/>
              <a:ext cx="591070" cy="375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02</a:t>
              </a:r>
              <a:endParaRPr b="0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27" name="Google Shape;927;p18"/>
          <p:cNvGrpSpPr/>
          <p:nvPr/>
        </p:nvGrpSpPr>
        <p:grpSpPr>
          <a:xfrm>
            <a:off x="5466769" y="1971605"/>
            <a:ext cx="1296274" cy="1555102"/>
            <a:chOff x="5466769" y="1971605"/>
            <a:chExt cx="1296274" cy="1555102"/>
          </a:xfrm>
        </p:grpSpPr>
        <p:sp>
          <p:nvSpPr>
            <p:cNvPr id="928" name="Google Shape;928;p18"/>
            <p:cNvSpPr/>
            <p:nvPr/>
          </p:nvSpPr>
          <p:spPr>
            <a:xfrm rot="5400000">
              <a:off x="5336027" y="2102346"/>
              <a:ext cx="1555102" cy="1293619"/>
            </a:xfrm>
            <a:prstGeom prst="hexagon">
              <a:avLst>
                <a:gd fmla="val 30128" name="adj"/>
                <a:gd fmla="val 115470" name="vf"/>
              </a:avLst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929" name="Google Shape;929;p18"/>
            <p:cNvGrpSpPr/>
            <p:nvPr/>
          </p:nvGrpSpPr>
          <p:grpSpPr>
            <a:xfrm>
              <a:off x="5471142" y="2299663"/>
              <a:ext cx="1291900" cy="888981"/>
              <a:chOff x="7356114" y="1932995"/>
              <a:chExt cx="1476921" cy="1016298"/>
            </a:xfrm>
          </p:grpSpPr>
          <p:cxnSp>
            <p:nvCxnSpPr>
              <p:cNvPr id="930" name="Google Shape;930;p18"/>
              <p:cNvCxnSpPr/>
              <p:nvPr/>
            </p:nvCxnSpPr>
            <p:spPr>
              <a:xfrm flipH="1">
                <a:off x="7356114" y="1932995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" name="Google Shape;931;p18"/>
              <p:cNvCxnSpPr/>
              <p:nvPr/>
            </p:nvCxnSpPr>
            <p:spPr>
              <a:xfrm flipH="1">
                <a:off x="8586432" y="2800699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32" name="Google Shape;932;p18"/>
          <p:cNvGrpSpPr/>
          <p:nvPr/>
        </p:nvGrpSpPr>
        <p:grpSpPr>
          <a:xfrm>
            <a:off x="5783033" y="1971605"/>
            <a:ext cx="663744" cy="402083"/>
            <a:chOff x="5783033" y="1971605"/>
            <a:chExt cx="663744" cy="402083"/>
          </a:xfrm>
        </p:grpSpPr>
        <p:sp>
          <p:nvSpPr>
            <p:cNvPr id="933" name="Google Shape;933;p18"/>
            <p:cNvSpPr/>
            <p:nvPr/>
          </p:nvSpPr>
          <p:spPr>
            <a:xfrm>
              <a:off x="5783033" y="1971605"/>
              <a:ext cx="663744" cy="39284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34" name="Google Shape;934;p18"/>
            <p:cNvSpPr txBox="1"/>
            <p:nvPr/>
          </p:nvSpPr>
          <p:spPr>
            <a:xfrm>
              <a:off x="5819369" y="1997879"/>
              <a:ext cx="591070" cy="375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03</a:t>
              </a:r>
              <a:endParaRPr b="0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35" name="Google Shape;935;p18"/>
          <p:cNvGrpSpPr/>
          <p:nvPr/>
        </p:nvGrpSpPr>
        <p:grpSpPr>
          <a:xfrm>
            <a:off x="6536830" y="3063232"/>
            <a:ext cx="1293620" cy="1555102"/>
            <a:chOff x="6536830" y="3063232"/>
            <a:chExt cx="1293620" cy="1555102"/>
          </a:xfrm>
        </p:grpSpPr>
        <p:sp>
          <p:nvSpPr>
            <p:cNvPr id="936" name="Google Shape;936;p18"/>
            <p:cNvSpPr/>
            <p:nvPr/>
          </p:nvSpPr>
          <p:spPr>
            <a:xfrm rot="5400000">
              <a:off x="6406089" y="3193973"/>
              <a:ext cx="1555102" cy="1293620"/>
            </a:xfrm>
            <a:prstGeom prst="hexagon">
              <a:avLst>
                <a:gd fmla="val 30128" name="adj"/>
                <a:gd fmla="val 115470" name="vf"/>
              </a:avLst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937" name="Google Shape;937;p18"/>
            <p:cNvGrpSpPr/>
            <p:nvPr/>
          </p:nvGrpSpPr>
          <p:grpSpPr>
            <a:xfrm>
              <a:off x="6537689" y="3391290"/>
              <a:ext cx="1291900" cy="888981"/>
              <a:chOff x="7356114" y="1932995"/>
              <a:chExt cx="1476921" cy="1016298"/>
            </a:xfrm>
          </p:grpSpPr>
          <p:cxnSp>
            <p:nvCxnSpPr>
              <p:cNvPr id="938" name="Google Shape;938;p18"/>
              <p:cNvCxnSpPr/>
              <p:nvPr/>
            </p:nvCxnSpPr>
            <p:spPr>
              <a:xfrm flipH="1">
                <a:off x="7356114" y="1932995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18"/>
              <p:cNvCxnSpPr/>
              <p:nvPr/>
            </p:nvCxnSpPr>
            <p:spPr>
              <a:xfrm flipH="1">
                <a:off x="8586432" y="2800699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40" name="Google Shape;940;p18"/>
          <p:cNvGrpSpPr/>
          <p:nvPr/>
        </p:nvGrpSpPr>
        <p:grpSpPr>
          <a:xfrm>
            <a:off x="6851768" y="3063232"/>
            <a:ext cx="663744" cy="402083"/>
            <a:chOff x="6851768" y="3063232"/>
            <a:chExt cx="663744" cy="402083"/>
          </a:xfrm>
        </p:grpSpPr>
        <p:sp>
          <p:nvSpPr>
            <p:cNvPr id="941" name="Google Shape;941;p18"/>
            <p:cNvSpPr/>
            <p:nvPr/>
          </p:nvSpPr>
          <p:spPr>
            <a:xfrm>
              <a:off x="6851768" y="3063232"/>
              <a:ext cx="663744" cy="39284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42" name="Google Shape;942;p18"/>
            <p:cNvSpPr txBox="1"/>
            <p:nvPr/>
          </p:nvSpPr>
          <p:spPr>
            <a:xfrm>
              <a:off x="6888104" y="3089506"/>
              <a:ext cx="591070" cy="375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04</a:t>
              </a:r>
              <a:endParaRPr b="0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43" name="Google Shape;943;p18"/>
          <p:cNvGrpSpPr/>
          <p:nvPr/>
        </p:nvGrpSpPr>
        <p:grpSpPr>
          <a:xfrm>
            <a:off x="7574967" y="1949043"/>
            <a:ext cx="1294698" cy="1555102"/>
            <a:chOff x="7574967" y="1949043"/>
            <a:chExt cx="1294698" cy="1555102"/>
          </a:xfrm>
        </p:grpSpPr>
        <p:sp>
          <p:nvSpPr>
            <p:cNvPr id="944" name="Google Shape;944;p18"/>
            <p:cNvSpPr/>
            <p:nvPr/>
          </p:nvSpPr>
          <p:spPr>
            <a:xfrm rot="5400000">
              <a:off x="7445304" y="2079784"/>
              <a:ext cx="1555102" cy="1293620"/>
            </a:xfrm>
            <a:prstGeom prst="hexagon">
              <a:avLst>
                <a:gd fmla="val 30128" name="adj"/>
                <a:gd fmla="val 115470" name="vf"/>
              </a:avLst>
            </a:prstGeom>
            <a:noFill/>
            <a:ln cap="flat" cmpd="sng" w="254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945" name="Google Shape;945;p18"/>
            <p:cNvGrpSpPr/>
            <p:nvPr/>
          </p:nvGrpSpPr>
          <p:grpSpPr>
            <a:xfrm>
              <a:off x="7574967" y="2277101"/>
              <a:ext cx="1291901" cy="888981"/>
              <a:chOff x="7356114" y="1932995"/>
              <a:chExt cx="1476921" cy="1016298"/>
            </a:xfrm>
          </p:grpSpPr>
          <p:cxnSp>
            <p:nvCxnSpPr>
              <p:cNvPr id="946" name="Google Shape;946;p18"/>
              <p:cNvCxnSpPr/>
              <p:nvPr/>
            </p:nvCxnSpPr>
            <p:spPr>
              <a:xfrm flipH="1">
                <a:off x="7356114" y="1932995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18"/>
              <p:cNvCxnSpPr/>
              <p:nvPr/>
            </p:nvCxnSpPr>
            <p:spPr>
              <a:xfrm flipH="1">
                <a:off x="8586432" y="2800699"/>
                <a:ext cx="246603" cy="148594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48" name="Google Shape;948;p18"/>
          <p:cNvGrpSpPr/>
          <p:nvPr/>
        </p:nvGrpSpPr>
        <p:grpSpPr>
          <a:xfrm>
            <a:off x="7890444" y="1949043"/>
            <a:ext cx="663744" cy="402083"/>
            <a:chOff x="7890444" y="1949043"/>
            <a:chExt cx="663744" cy="402083"/>
          </a:xfrm>
        </p:grpSpPr>
        <p:sp>
          <p:nvSpPr>
            <p:cNvPr id="949" name="Google Shape;949;p18"/>
            <p:cNvSpPr/>
            <p:nvPr/>
          </p:nvSpPr>
          <p:spPr>
            <a:xfrm>
              <a:off x="7890444" y="1949043"/>
              <a:ext cx="663744" cy="39284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50" name="Google Shape;950;p18"/>
            <p:cNvSpPr txBox="1"/>
            <p:nvPr/>
          </p:nvSpPr>
          <p:spPr>
            <a:xfrm>
              <a:off x="7926780" y="1975317"/>
              <a:ext cx="591070" cy="3758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05</a:t>
              </a:r>
              <a:endParaRPr b="0" sz="1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51" name="Google Shape;951;p18"/>
          <p:cNvGrpSpPr/>
          <p:nvPr/>
        </p:nvGrpSpPr>
        <p:grpSpPr>
          <a:xfrm>
            <a:off x="800100" y="2172660"/>
            <a:ext cx="2410132" cy="129979"/>
            <a:chOff x="800100" y="2160643"/>
            <a:chExt cx="2410132" cy="129979"/>
          </a:xfrm>
        </p:grpSpPr>
        <p:cxnSp>
          <p:nvCxnSpPr>
            <p:cNvPr id="952" name="Google Shape;952;p18"/>
            <p:cNvCxnSpPr/>
            <p:nvPr/>
          </p:nvCxnSpPr>
          <p:spPr>
            <a:xfrm rot="10800000">
              <a:off x="2994522" y="2160643"/>
              <a:ext cx="215710" cy="129979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" name="Google Shape;953;p18"/>
            <p:cNvCxnSpPr/>
            <p:nvPr/>
          </p:nvCxnSpPr>
          <p:spPr>
            <a:xfrm rot="10800000">
              <a:off x="800100" y="2160643"/>
              <a:ext cx="2201566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54" name="Google Shape;954;p18"/>
          <p:cNvGrpSpPr/>
          <p:nvPr/>
        </p:nvGrpSpPr>
        <p:grpSpPr>
          <a:xfrm flipH="1">
            <a:off x="8966536" y="2172660"/>
            <a:ext cx="2410132" cy="129979"/>
            <a:chOff x="800100" y="2160643"/>
            <a:chExt cx="2410132" cy="129979"/>
          </a:xfrm>
        </p:grpSpPr>
        <p:cxnSp>
          <p:nvCxnSpPr>
            <p:cNvPr id="955" name="Google Shape;955;p18"/>
            <p:cNvCxnSpPr/>
            <p:nvPr/>
          </p:nvCxnSpPr>
          <p:spPr>
            <a:xfrm rot="10800000">
              <a:off x="2994522" y="2160643"/>
              <a:ext cx="215710" cy="129979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18"/>
            <p:cNvCxnSpPr/>
            <p:nvPr/>
          </p:nvCxnSpPr>
          <p:spPr>
            <a:xfrm rot="10800000">
              <a:off x="800100" y="2160643"/>
              <a:ext cx="2201566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57" name="Google Shape;957;p18"/>
          <p:cNvGrpSpPr/>
          <p:nvPr/>
        </p:nvGrpSpPr>
        <p:grpSpPr>
          <a:xfrm flipH="1" rot="10800000">
            <a:off x="2529079" y="4749615"/>
            <a:ext cx="2410132" cy="129979"/>
            <a:chOff x="800100" y="2160643"/>
            <a:chExt cx="2410132" cy="129979"/>
          </a:xfrm>
        </p:grpSpPr>
        <p:cxnSp>
          <p:nvCxnSpPr>
            <p:cNvPr id="958" name="Google Shape;958;p18"/>
            <p:cNvCxnSpPr/>
            <p:nvPr/>
          </p:nvCxnSpPr>
          <p:spPr>
            <a:xfrm rot="10800000">
              <a:off x="2994522" y="2160643"/>
              <a:ext cx="215710" cy="129979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9" name="Google Shape;959;p18"/>
            <p:cNvCxnSpPr/>
            <p:nvPr/>
          </p:nvCxnSpPr>
          <p:spPr>
            <a:xfrm rot="10800000">
              <a:off x="800100" y="2160643"/>
              <a:ext cx="2201566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0" name="Google Shape;960;p18"/>
          <p:cNvGrpSpPr/>
          <p:nvPr/>
        </p:nvGrpSpPr>
        <p:grpSpPr>
          <a:xfrm rot="10800000">
            <a:off x="7349122" y="4749615"/>
            <a:ext cx="2410132" cy="129979"/>
            <a:chOff x="800100" y="2160643"/>
            <a:chExt cx="2410132" cy="129979"/>
          </a:xfrm>
        </p:grpSpPr>
        <p:cxnSp>
          <p:nvCxnSpPr>
            <p:cNvPr id="961" name="Google Shape;961;p18"/>
            <p:cNvCxnSpPr/>
            <p:nvPr/>
          </p:nvCxnSpPr>
          <p:spPr>
            <a:xfrm rot="10800000">
              <a:off x="2994522" y="2160643"/>
              <a:ext cx="215710" cy="129979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" name="Google Shape;962;p18"/>
            <p:cNvCxnSpPr/>
            <p:nvPr/>
          </p:nvCxnSpPr>
          <p:spPr>
            <a:xfrm rot="10800000">
              <a:off x="800100" y="2160643"/>
              <a:ext cx="2201566" cy="0"/>
            </a:xfrm>
            <a:prstGeom prst="straightConnector1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3" name="Google Shape;963;p18"/>
          <p:cNvSpPr/>
          <p:nvPr/>
        </p:nvSpPr>
        <p:spPr>
          <a:xfrm>
            <a:off x="5432854" y="4902742"/>
            <a:ext cx="1300097" cy="109385"/>
          </a:xfrm>
          <a:custGeom>
            <a:rect b="b" l="l" r="r" t="t"/>
            <a:pathLst>
              <a:path extrusionOk="0" h="126303" w="1501164">
                <a:moveTo>
                  <a:pt x="0" y="737"/>
                </a:moveTo>
                <a:lnTo>
                  <a:pt x="218016" y="126303"/>
                </a:lnTo>
                <a:lnTo>
                  <a:pt x="1320535" y="126303"/>
                </a:lnTo>
                <a:lnTo>
                  <a:pt x="1501164" y="0"/>
                </a:lnTo>
              </a:path>
            </a:pathLst>
          </a:custGeom>
          <a:noFill/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4" name="Google Shape;964;p18"/>
          <p:cNvSpPr/>
          <p:nvPr/>
        </p:nvSpPr>
        <p:spPr>
          <a:xfrm>
            <a:off x="4478887" y="3656117"/>
            <a:ext cx="1131079" cy="74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10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5" name="Google Shape;965;p18"/>
          <p:cNvSpPr/>
          <p:nvPr/>
        </p:nvSpPr>
        <p:spPr>
          <a:xfrm>
            <a:off x="5600168" y="2537963"/>
            <a:ext cx="10268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Chrome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6" name="Google Shape;966;p18"/>
          <p:cNvSpPr/>
          <p:nvPr/>
        </p:nvSpPr>
        <p:spPr>
          <a:xfrm>
            <a:off x="7663215" y="2537963"/>
            <a:ext cx="1119281" cy="74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6.5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7" name="Google Shape;967;p18"/>
          <p:cNvSpPr/>
          <p:nvPr/>
        </p:nvSpPr>
        <p:spPr>
          <a:xfrm>
            <a:off x="6586234" y="3656117"/>
            <a:ext cx="1194814" cy="410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Point 2013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8" name="Google Shape;968;p18"/>
          <p:cNvSpPr/>
          <p:nvPr/>
        </p:nvSpPr>
        <p:spPr>
          <a:xfrm>
            <a:off x="3504178" y="2537963"/>
            <a:ext cx="929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</a:t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69" name="Google Shape;969;p18"/>
          <p:cNvSpPr/>
          <p:nvPr/>
        </p:nvSpPr>
        <p:spPr>
          <a:xfrm>
            <a:off x="5307442" y="4208373"/>
            <a:ext cx="16279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  Illustrator</a:t>
            </a:r>
            <a:endParaRPr sz="24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0" name="Google Shape;970;p18"/>
          <p:cNvSpPr/>
          <p:nvPr/>
        </p:nvSpPr>
        <p:spPr>
          <a:xfrm>
            <a:off x="9218342" y="2379805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1" name="Google Shape;971;p18"/>
          <p:cNvSpPr/>
          <p:nvPr/>
        </p:nvSpPr>
        <p:spPr>
          <a:xfrm>
            <a:off x="9218342" y="2694388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2" name="Google Shape;972;p18"/>
          <p:cNvSpPr/>
          <p:nvPr/>
        </p:nvSpPr>
        <p:spPr>
          <a:xfrm>
            <a:off x="9100957" y="2506625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3" name="Google Shape;973;p18"/>
          <p:cNvSpPr/>
          <p:nvPr/>
        </p:nvSpPr>
        <p:spPr>
          <a:xfrm>
            <a:off x="9100957" y="2821208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4" name="Google Shape;974;p18"/>
          <p:cNvSpPr/>
          <p:nvPr/>
        </p:nvSpPr>
        <p:spPr>
          <a:xfrm>
            <a:off x="8114403" y="4110890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5" name="Google Shape;975;p18"/>
          <p:cNvSpPr/>
          <p:nvPr/>
        </p:nvSpPr>
        <p:spPr>
          <a:xfrm>
            <a:off x="8114403" y="4425473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6" name="Google Shape;976;p18"/>
          <p:cNvSpPr/>
          <p:nvPr/>
        </p:nvSpPr>
        <p:spPr>
          <a:xfrm>
            <a:off x="7997018" y="4237710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7" name="Google Shape;977;p18"/>
          <p:cNvSpPr/>
          <p:nvPr/>
        </p:nvSpPr>
        <p:spPr>
          <a:xfrm>
            <a:off x="7997018" y="4552293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8" name="Google Shape;978;p18"/>
          <p:cNvSpPr/>
          <p:nvPr/>
        </p:nvSpPr>
        <p:spPr>
          <a:xfrm>
            <a:off x="1359547" y="4086826"/>
            <a:ext cx="2749723" cy="309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79" name="Google Shape;979;p18"/>
          <p:cNvSpPr/>
          <p:nvPr/>
        </p:nvSpPr>
        <p:spPr>
          <a:xfrm>
            <a:off x="1359547" y="4401409"/>
            <a:ext cx="2749723" cy="309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0" name="Google Shape;980;p18"/>
          <p:cNvSpPr/>
          <p:nvPr/>
        </p:nvSpPr>
        <p:spPr>
          <a:xfrm>
            <a:off x="4133009" y="4237710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1" name="Google Shape;981;p18"/>
          <p:cNvSpPr/>
          <p:nvPr/>
        </p:nvSpPr>
        <p:spPr>
          <a:xfrm>
            <a:off x="4133009" y="4552293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2" name="Google Shape;982;p18"/>
          <p:cNvSpPr/>
          <p:nvPr/>
        </p:nvSpPr>
        <p:spPr>
          <a:xfrm>
            <a:off x="240952" y="2378902"/>
            <a:ext cx="2749723" cy="309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3" name="Google Shape;983;p18"/>
          <p:cNvSpPr/>
          <p:nvPr/>
        </p:nvSpPr>
        <p:spPr>
          <a:xfrm>
            <a:off x="240952" y="2693485"/>
            <a:ext cx="2749723" cy="309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4" name="Google Shape;984;p18"/>
          <p:cNvSpPr/>
          <p:nvPr/>
        </p:nvSpPr>
        <p:spPr>
          <a:xfrm>
            <a:off x="3014414" y="2529786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5" name="Google Shape;985;p18"/>
          <p:cNvSpPr/>
          <p:nvPr/>
        </p:nvSpPr>
        <p:spPr>
          <a:xfrm>
            <a:off x="3014414" y="2844369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6" name="Google Shape;986;p18"/>
          <p:cNvSpPr/>
          <p:nvPr/>
        </p:nvSpPr>
        <p:spPr>
          <a:xfrm>
            <a:off x="4880825" y="1443052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is shining.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7" name="Google Shape;987;p18"/>
          <p:cNvSpPr/>
          <p:nvPr/>
        </p:nvSpPr>
        <p:spPr>
          <a:xfrm>
            <a:off x="4880825" y="1121232"/>
            <a:ext cx="2749723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8" name="Google Shape;988;p18"/>
          <p:cNvSpPr/>
          <p:nvPr/>
        </p:nvSpPr>
        <p:spPr>
          <a:xfrm>
            <a:off x="4763440" y="1569872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89" name="Google Shape;989;p18"/>
          <p:cNvSpPr/>
          <p:nvPr/>
        </p:nvSpPr>
        <p:spPr>
          <a:xfrm>
            <a:off x="4763440" y="1248052"/>
            <a:ext cx="78759" cy="78759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0" name="Google Shape;990;p18"/>
          <p:cNvSpPr/>
          <p:nvPr/>
        </p:nvSpPr>
        <p:spPr>
          <a:xfrm>
            <a:off x="2428226" y="5605121"/>
            <a:ext cx="733555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1" name="Google Shape;991;p18"/>
          <p:cNvSpPr/>
          <p:nvPr/>
        </p:nvSpPr>
        <p:spPr>
          <a:xfrm>
            <a:off x="5916434" y="6460681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2" name="Google Shape;992;p18"/>
          <p:cNvSpPr/>
          <p:nvPr/>
        </p:nvSpPr>
        <p:spPr>
          <a:xfrm>
            <a:off x="6059010" y="6460681"/>
            <a:ext cx="73982" cy="7398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3" name="Google Shape;993;p18"/>
          <p:cNvSpPr/>
          <p:nvPr/>
        </p:nvSpPr>
        <p:spPr>
          <a:xfrm>
            <a:off x="6201587" y="6460681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8" name="Google Shape;998;p19"/>
          <p:cNvPicPr preferRelativeResize="0"/>
          <p:nvPr/>
        </p:nvPicPr>
        <p:blipFill rotWithShape="1">
          <a:blip r:embed="rId3">
            <a:alphaModFix/>
          </a:blip>
          <a:srcRect b="35780" l="0" r="0" t="0"/>
          <a:stretch/>
        </p:blipFill>
        <p:spPr>
          <a:xfrm>
            <a:off x="2235199" y="2806700"/>
            <a:ext cx="7721602" cy="2794000"/>
          </a:xfrm>
          <a:custGeom>
            <a:rect b="b" l="l" r="r" t="t"/>
            <a:pathLst>
              <a:path extrusionOk="0" h="2794000" w="7721602">
                <a:moveTo>
                  <a:pt x="0" y="0"/>
                </a:moveTo>
                <a:lnTo>
                  <a:pt x="7721602" y="0"/>
                </a:lnTo>
                <a:lnTo>
                  <a:pt x="7721602" y="2794000"/>
                </a:lnTo>
                <a:lnTo>
                  <a:pt x="0" y="2794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999" name="Google Shape;999;p19"/>
          <p:cNvSpPr txBox="1"/>
          <p:nvPr/>
        </p:nvSpPr>
        <p:spPr>
          <a:xfrm>
            <a:off x="2108200" y="1480188"/>
            <a:ext cx="5438648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Our Strategy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0" name="Google Shape;1000;p19"/>
          <p:cNvSpPr txBox="1"/>
          <p:nvPr/>
        </p:nvSpPr>
        <p:spPr>
          <a:xfrm>
            <a:off x="9175498" y="1480188"/>
            <a:ext cx="12699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1" name="Google Shape;1001;p19"/>
          <p:cNvSpPr/>
          <p:nvPr/>
        </p:nvSpPr>
        <p:spPr>
          <a:xfrm>
            <a:off x="2108200" y="2292607"/>
            <a:ext cx="7848601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2" name="Google Shape;1002;p19"/>
          <p:cNvCxnSpPr/>
          <p:nvPr/>
        </p:nvCxnSpPr>
        <p:spPr>
          <a:xfrm>
            <a:off x="8564372" y="185295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3" name="Google Shape;1003;p19"/>
          <p:cNvSpPr/>
          <p:nvPr/>
        </p:nvSpPr>
        <p:spPr>
          <a:xfrm>
            <a:off x="2209802" y="1268413"/>
            <a:ext cx="317498" cy="131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4" name="Google Shape;1004;p19"/>
          <p:cNvSpPr/>
          <p:nvPr/>
        </p:nvSpPr>
        <p:spPr>
          <a:xfrm flipH="1">
            <a:off x="11214097" y="2806700"/>
            <a:ext cx="977899" cy="279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5" name="Google Shape;1005;p19"/>
          <p:cNvSpPr/>
          <p:nvPr/>
        </p:nvSpPr>
        <p:spPr>
          <a:xfrm>
            <a:off x="986319" y="2806700"/>
            <a:ext cx="142875" cy="1428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6" name="Google Shape;1006;p19"/>
          <p:cNvSpPr/>
          <p:nvPr/>
        </p:nvSpPr>
        <p:spPr>
          <a:xfrm>
            <a:off x="986319" y="3277356"/>
            <a:ext cx="142875" cy="14287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7" name="Google Shape;1007;p19"/>
          <p:cNvSpPr/>
          <p:nvPr/>
        </p:nvSpPr>
        <p:spPr>
          <a:xfrm>
            <a:off x="986319" y="3748012"/>
            <a:ext cx="142875" cy="14287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8" name="Google Shape;1008;p19"/>
          <p:cNvSpPr/>
          <p:nvPr/>
        </p:nvSpPr>
        <p:spPr>
          <a:xfrm>
            <a:off x="986319" y="4218669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09" name="Google Shape;1009;p19"/>
          <p:cNvSpPr/>
          <p:nvPr/>
        </p:nvSpPr>
        <p:spPr>
          <a:xfrm>
            <a:off x="986319" y="4689326"/>
            <a:ext cx="142875" cy="14287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10" name="Google Shape;1010;p19"/>
          <p:cNvCxnSpPr/>
          <p:nvPr/>
        </p:nvCxnSpPr>
        <p:spPr>
          <a:xfrm rot="10800000">
            <a:off x="-5838" y="4253902"/>
            <a:ext cx="648776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11" name="Google Shape;1011;p19"/>
          <p:cNvSpPr txBox="1"/>
          <p:nvPr/>
        </p:nvSpPr>
        <p:spPr>
          <a:xfrm>
            <a:off x="178314" y="3995434"/>
            <a:ext cx="679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Four</a:t>
            </a:r>
            <a:endParaRPr sz="12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12" name="Google Shape;1012;p19"/>
          <p:cNvGrpSpPr/>
          <p:nvPr/>
        </p:nvGrpSpPr>
        <p:grpSpPr>
          <a:xfrm>
            <a:off x="9419434" y="2806700"/>
            <a:ext cx="537367" cy="537367"/>
            <a:chOff x="9287742" y="4931641"/>
            <a:chExt cx="669059" cy="669059"/>
          </a:xfrm>
        </p:grpSpPr>
        <p:sp>
          <p:nvSpPr>
            <p:cNvPr id="1013" name="Google Shape;1013;p19"/>
            <p:cNvSpPr/>
            <p:nvPr/>
          </p:nvSpPr>
          <p:spPr>
            <a:xfrm>
              <a:off x="9287742" y="4931641"/>
              <a:ext cx="669059" cy="6690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 flipH="1" rot="10800000">
              <a:off x="9541743" y="5160172"/>
              <a:ext cx="161058" cy="138844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015" name="Google Shape;1015;p19"/>
            <p:cNvCxnSpPr/>
            <p:nvPr/>
          </p:nvCxnSpPr>
          <p:spPr>
            <a:xfrm>
              <a:off x="9556787" y="5407536"/>
              <a:ext cx="130969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16" name="Google Shape;1016;p19"/>
          <p:cNvSpPr txBox="1"/>
          <p:nvPr/>
        </p:nvSpPr>
        <p:spPr>
          <a:xfrm rot="5400000">
            <a:off x="10099823" y="4034423"/>
            <a:ext cx="9712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POWERPOINT</a:t>
            </a:r>
            <a:endParaRPr sz="10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1" name="Google Shape;1021;p20"/>
          <p:cNvSpPr/>
          <p:nvPr/>
        </p:nvSpPr>
        <p:spPr>
          <a:xfrm>
            <a:off x="5803663" y="4923766"/>
            <a:ext cx="6118725" cy="1674547"/>
          </a:xfrm>
          <a:custGeom>
            <a:rect b="b" l="l" r="r" t="t"/>
            <a:pathLst>
              <a:path extrusionOk="0" h="1674547" w="6118725">
                <a:moveTo>
                  <a:pt x="0" y="0"/>
                </a:moveTo>
                <a:lnTo>
                  <a:pt x="6118725" y="0"/>
                </a:lnTo>
                <a:lnTo>
                  <a:pt x="6118725" y="1674547"/>
                </a:lnTo>
                <a:lnTo>
                  <a:pt x="0" y="16745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2" name="Google Shape;1022;p20"/>
          <p:cNvSpPr/>
          <p:nvPr/>
        </p:nvSpPr>
        <p:spPr>
          <a:xfrm>
            <a:off x="6113695" y="5271145"/>
            <a:ext cx="979788" cy="9797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3" name="Google Shape;1023;p20"/>
          <p:cNvSpPr/>
          <p:nvPr/>
        </p:nvSpPr>
        <p:spPr>
          <a:xfrm>
            <a:off x="250676" y="265872"/>
            <a:ext cx="2129667" cy="63262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4" name="Google Shape;1024;p20"/>
          <p:cNvPicPr preferRelativeResize="0"/>
          <p:nvPr/>
        </p:nvPicPr>
        <p:blipFill rotWithShape="1">
          <a:blip r:embed="rId3">
            <a:alphaModFix/>
          </a:blip>
          <a:srcRect b="15638" l="29020" r="33203" t="27742"/>
          <a:stretch/>
        </p:blipFill>
        <p:spPr>
          <a:xfrm>
            <a:off x="3977906" y="4923766"/>
            <a:ext cx="1674547" cy="1674547"/>
          </a:xfrm>
          <a:custGeom>
            <a:rect b="b" l="l" r="r" t="t"/>
            <a:pathLst>
              <a:path extrusionOk="0" h="1674547" w="1674547">
                <a:moveTo>
                  <a:pt x="0" y="0"/>
                </a:moveTo>
                <a:lnTo>
                  <a:pt x="1674547" y="0"/>
                </a:lnTo>
                <a:lnTo>
                  <a:pt x="1674547" y="1674547"/>
                </a:lnTo>
                <a:lnTo>
                  <a:pt x="0" y="167454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5" name="Google Shape;1025;p20"/>
          <p:cNvPicPr preferRelativeResize="0"/>
          <p:nvPr/>
        </p:nvPicPr>
        <p:blipFill rotWithShape="1">
          <a:blip r:embed="rId4">
            <a:alphaModFix/>
          </a:blip>
          <a:srcRect b="4815" l="0" r="0" t="0"/>
          <a:stretch/>
        </p:blipFill>
        <p:spPr>
          <a:xfrm>
            <a:off x="1446973" y="1854640"/>
            <a:ext cx="5206297" cy="2935660"/>
          </a:xfrm>
          <a:custGeom>
            <a:rect b="b" l="l" r="r" t="t"/>
            <a:pathLst>
              <a:path extrusionOk="0" h="2935660" w="5206297">
                <a:moveTo>
                  <a:pt x="0" y="0"/>
                </a:moveTo>
                <a:lnTo>
                  <a:pt x="5206297" y="0"/>
                </a:lnTo>
                <a:lnTo>
                  <a:pt x="5206297" y="2935660"/>
                </a:lnTo>
                <a:lnTo>
                  <a:pt x="0" y="29356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6" name="Google Shape;1026;p20"/>
          <p:cNvPicPr preferRelativeResize="0"/>
          <p:nvPr/>
        </p:nvPicPr>
        <p:blipFill rotWithShape="1">
          <a:blip r:embed="rId5">
            <a:alphaModFix/>
          </a:blip>
          <a:srcRect b="0" l="13520" r="3685" t="0"/>
          <a:stretch/>
        </p:blipFill>
        <p:spPr>
          <a:xfrm>
            <a:off x="10289340" y="1854640"/>
            <a:ext cx="1633047" cy="2935659"/>
          </a:xfrm>
          <a:custGeom>
            <a:rect b="b" l="l" r="r" t="t"/>
            <a:pathLst>
              <a:path extrusionOk="0" h="2935659" w="1633047">
                <a:moveTo>
                  <a:pt x="0" y="0"/>
                </a:moveTo>
                <a:lnTo>
                  <a:pt x="1633047" y="0"/>
                </a:lnTo>
                <a:lnTo>
                  <a:pt x="1633047" y="2935659"/>
                </a:lnTo>
                <a:lnTo>
                  <a:pt x="0" y="293565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7" name="Google Shape;1027;p20"/>
          <p:cNvPicPr preferRelativeResize="0"/>
          <p:nvPr/>
        </p:nvPicPr>
        <p:blipFill rotWithShape="1">
          <a:blip r:embed="rId6">
            <a:alphaModFix/>
          </a:blip>
          <a:srcRect b="0" l="0" r="17032" t="0"/>
          <a:stretch/>
        </p:blipFill>
        <p:spPr>
          <a:xfrm>
            <a:off x="6779694" y="1854640"/>
            <a:ext cx="1623752" cy="2935659"/>
          </a:xfrm>
          <a:custGeom>
            <a:rect b="b" l="l" r="r" t="t"/>
            <a:pathLst>
              <a:path extrusionOk="0" h="2935659" w="1623752">
                <a:moveTo>
                  <a:pt x="0" y="0"/>
                </a:moveTo>
                <a:lnTo>
                  <a:pt x="1623752" y="0"/>
                </a:lnTo>
                <a:lnTo>
                  <a:pt x="1623752" y="2935659"/>
                </a:lnTo>
                <a:lnTo>
                  <a:pt x="0" y="293565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8" name="Google Shape;102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9870" y="1854640"/>
            <a:ext cx="1633047" cy="2935660"/>
          </a:xfrm>
          <a:prstGeom prst="rect">
            <a:avLst/>
          </a:pr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29" name="Google Shape;1029;p20"/>
          <p:cNvSpPr/>
          <p:nvPr/>
        </p:nvSpPr>
        <p:spPr>
          <a:xfrm>
            <a:off x="1446973" y="4513132"/>
            <a:ext cx="779871" cy="2771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0" name="Google Shape;1030;p20"/>
          <p:cNvSpPr/>
          <p:nvPr/>
        </p:nvSpPr>
        <p:spPr>
          <a:xfrm>
            <a:off x="7403515" y="5240823"/>
            <a:ext cx="2589977" cy="469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1" name="Google Shape;1031;p20"/>
          <p:cNvSpPr/>
          <p:nvPr/>
        </p:nvSpPr>
        <p:spPr>
          <a:xfrm>
            <a:off x="7403515" y="5648147"/>
            <a:ext cx="4354959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 Not until I do this will my start. </a:t>
            </a:r>
            <a:endParaRPr sz="1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2" name="Google Shape;1032;p20"/>
          <p:cNvGrpSpPr/>
          <p:nvPr/>
        </p:nvGrpSpPr>
        <p:grpSpPr>
          <a:xfrm>
            <a:off x="6310656" y="5475503"/>
            <a:ext cx="585494" cy="571072"/>
            <a:chOff x="2887" y="1252"/>
            <a:chExt cx="1908" cy="1861"/>
          </a:xfrm>
        </p:grpSpPr>
        <p:sp>
          <p:nvSpPr>
            <p:cNvPr id="1033" name="Google Shape;1033;p20"/>
            <p:cNvSpPr/>
            <p:nvPr/>
          </p:nvSpPr>
          <p:spPr>
            <a:xfrm>
              <a:off x="2887" y="1252"/>
              <a:ext cx="1908" cy="1861"/>
            </a:xfrm>
            <a:custGeom>
              <a:rect b="b" l="l" r="r" t="t"/>
              <a:pathLst>
                <a:path extrusionOk="0" h="784" w="804">
                  <a:moveTo>
                    <a:pt x="167" y="100"/>
                  </a:moveTo>
                  <a:cubicBezTo>
                    <a:pt x="215" y="148"/>
                    <a:pt x="215" y="148"/>
                    <a:pt x="215" y="148"/>
                  </a:cubicBezTo>
                  <a:cubicBezTo>
                    <a:pt x="206" y="154"/>
                    <a:pt x="198" y="162"/>
                    <a:pt x="190" y="170"/>
                  </a:cubicBezTo>
                  <a:cubicBezTo>
                    <a:pt x="73" y="287"/>
                    <a:pt x="73" y="477"/>
                    <a:pt x="190" y="594"/>
                  </a:cubicBezTo>
                  <a:cubicBezTo>
                    <a:pt x="307" y="711"/>
                    <a:pt x="497" y="711"/>
                    <a:pt x="614" y="594"/>
                  </a:cubicBezTo>
                  <a:cubicBezTo>
                    <a:pt x="731" y="477"/>
                    <a:pt x="731" y="287"/>
                    <a:pt x="614" y="170"/>
                  </a:cubicBezTo>
                  <a:cubicBezTo>
                    <a:pt x="543" y="99"/>
                    <a:pt x="445" y="71"/>
                    <a:pt x="353" y="86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450" y="0"/>
                    <a:pt x="573" y="34"/>
                    <a:pt x="661" y="123"/>
                  </a:cubicBezTo>
                  <a:cubicBezTo>
                    <a:pt x="804" y="266"/>
                    <a:pt x="804" y="498"/>
                    <a:pt x="661" y="641"/>
                  </a:cubicBezTo>
                  <a:cubicBezTo>
                    <a:pt x="518" y="784"/>
                    <a:pt x="286" y="784"/>
                    <a:pt x="143" y="641"/>
                  </a:cubicBezTo>
                  <a:cubicBezTo>
                    <a:pt x="0" y="498"/>
                    <a:pt x="0" y="266"/>
                    <a:pt x="143" y="123"/>
                  </a:cubicBezTo>
                  <a:cubicBezTo>
                    <a:pt x="151" y="115"/>
                    <a:pt x="159" y="107"/>
                    <a:pt x="167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3198" y="1516"/>
              <a:ext cx="726" cy="726"/>
            </a:xfrm>
            <a:custGeom>
              <a:rect b="b" l="l" r="r" t="t"/>
              <a:pathLst>
                <a:path extrusionOk="0" h="726" w="726">
                  <a:moveTo>
                    <a:pt x="726" y="614"/>
                  </a:moveTo>
                  <a:lnTo>
                    <a:pt x="615" y="726"/>
                  </a:lnTo>
                  <a:lnTo>
                    <a:pt x="0" y="111"/>
                  </a:lnTo>
                  <a:lnTo>
                    <a:pt x="112" y="0"/>
                  </a:lnTo>
                  <a:lnTo>
                    <a:pt x="726" y="6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3359" y="1670"/>
              <a:ext cx="1009" cy="1011"/>
            </a:xfrm>
            <a:custGeom>
              <a:rect b="b" l="l" r="r" t="t"/>
              <a:pathLst>
                <a:path extrusionOk="0" h="426" w="425">
                  <a:moveTo>
                    <a:pt x="42" y="92"/>
                  </a:moveTo>
                  <a:cubicBezTo>
                    <a:pt x="54" y="73"/>
                    <a:pt x="70" y="57"/>
                    <a:pt x="88" y="44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27" y="98"/>
                    <a:pt x="119" y="104"/>
                    <a:pt x="111" y="112"/>
                  </a:cubicBezTo>
                  <a:cubicBezTo>
                    <a:pt x="103" y="120"/>
                    <a:pt x="96" y="130"/>
                    <a:pt x="90" y="140"/>
                  </a:cubicBezTo>
                  <a:lnTo>
                    <a:pt x="42" y="92"/>
                  </a:lnTo>
                  <a:close/>
                  <a:moveTo>
                    <a:pt x="7" y="183"/>
                  </a:moveTo>
                  <a:cubicBezTo>
                    <a:pt x="72" y="201"/>
                    <a:pt x="72" y="201"/>
                    <a:pt x="72" y="201"/>
                  </a:cubicBezTo>
                  <a:cubicBezTo>
                    <a:pt x="70" y="274"/>
                    <a:pt x="127" y="336"/>
                    <a:pt x="201" y="339"/>
                  </a:cubicBezTo>
                  <a:cubicBezTo>
                    <a:pt x="274" y="342"/>
                    <a:pt x="336" y="285"/>
                    <a:pt x="339" y="211"/>
                  </a:cubicBezTo>
                  <a:cubicBezTo>
                    <a:pt x="342" y="138"/>
                    <a:pt x="284" y="76"/>
                    <a:pt x="211" y="73"/>
                  </a:cubicBezTo>
                  <a:cubicBezTo>
                    <a:pt x="206" y="73"/>
                    <a:pt x="202" y="73"/>
                    <a:pt x="197" y="73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41" y="0"/>
                    <a:pt x="303" y="21"/>
                    <a:pt x="347" y="65"/>
                  </a:cubicBezTo>
                  <a:cubicBezTo>
                    <a:pt x="425" y="143"/>
                    <a:pt x="425" y="269"/>
                    <a:pt x="347" y="347"/>
                  </a:cubicBezTo>
                  <a:cubicBezTo>
                    <a:pt x="269" y="426"/>
                    <a:pt x="142" y="426"/>
                    <a:pt x="64" y="347"/>
                  </a:cubicBezTo>
                  <a:cubicBezTo>
                    <a:pt x="21" y="304"/>
                    <a:pt x="0" y="244"/>
                    <a:pt x="7" y="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6" name="Google Shape;1036;p20"/>
          <p:cNvSpPr/>
          <p:nvPr/>
        </p:nvSpPr>
        <p:spPr>
          <a:xfrm rot="5400000">
            <a:off x="2540502" y="5531648"/>
            <a:ext cx="102032" cy="102034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7" name="Google Shape;1037;p20"/>
          <p:cNvSpPr/>
          <p:nvPr/>
        </p:nvSpPr>
        <p:spPr>
          <a:xfrm rot="5400000">
            <a:off x="2540502" y="5728281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8" name="Google Shape;1038;p20"/>
          <p:cNvSpPr/>
          <p:nvPr/>
        </p:nvSpPr>
        <p:spPr>
          <a:xfrm rot="5400000">
            <a:off x="2540502" y="5924914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39" name="Google Shape;1039;p20"/>
          <p:cNvCxnSpPr/>
          <p:nvPr/>
        </p:nvCxnSpPr>
        <p:spPr>
          <a:xfrm>
            <a:off x="2591518" y="6209326"/>
            <a:ext cx="0" cy="376277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0" name="Google Shape;1040;p20"/>
          <p:cNvSpPr/>
          <p:nvPr/>
        </p:nvSpPr>
        <p:spPr>
          <a:xfrm>
            <a:off x="6050239" y="5207689"/>
            <a:ext cx="1106700" cy="1106700"/>
          </a:xfrm>
          <a:prstGeom prst="ellipse">
            <a:avLst/>
          </a:prstGeom>
          <a:noFill/>
          <a:ln cap="flat" cmpd="sng" w="25400">
            <a:solidFill>
              <a:schemeClr val="lt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1" name="Google Shape;1041;p20"/>
          <p:cNvSpPr/>
          <p:nvPr/>
        </p:nvSpPr>
        <p:spPr>
          <a:xfrm>
            <a:off x="5866883" y="5024333"/>
            <a:ext cx="1473412" cy="1473412"/>
          </a:xfrm>
          <a:prstGeom prst="ellipse">
            <a:avLst/>
          </a:prstGeom>
          <a:noFill/>
          <a:ln cap="flat" cmpd="sng" w="15875">
            <a:solidFill>
              <a:schemeClr val="lt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2" name="Google Shape;1042;p20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3" name="Google Shape;1043;p20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4" name="Google Shape;1044;p20"/>
          <p:cNvSpPr/>
          <p:nvPr/>
        </p:nvSpPr>
        <p:spPr>
          <a:xfrm>
            <a:off x="386924" y="6314389"/>
            <a:ext cx="155354" cy="15535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49" name="Google Shape;1049;p21"/>
          <p:cNvSpPr txBox="1"/>
          <p:nvPr/>
        </p:nvSpPr>
        <p:spPr>
          <a:xfrm>
            <a:off x="386923" y="334692"/>
            <a:ext cx="370268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0" name="Google Shape;1050;p21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1" name="Google Shape;1051;p21"/>
          <p:cNvSpPr/>
          <p:nvPr/>
        </p:nvSpPr>
        <p:spPr>
          <a:xfrm>
            <a:off x="3749463" y="2028889"/>
            <a:ext cx="4693074" cy="657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2" name="Google Shape;1052;p21"/>
          <p:cNvSpPr/>
          <p:nvPr/>
        </p:nvSpPr>
        <p:spPr>
          <a:xfrm>
            <a:off x="4719603" y="2028889"/>
            <a:ext cx="28035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Adobe Illustrator</a:t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3" name="Google Shape;1053;p21"/>
          <p:cNvSpPr/>
          <p:nvPr/>
        </p:nvSpPr>
        <p:spPr>
          <a:xfrm>
            <a:off x="1263000" y="3421539"/>
            <a:ext cx="1761567" cy="29157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4" name="Google Shape;1054;p21"/>
          <p:cNvCxnSpPr/>
          <p:nvPr/>
        </p:nvCxnSpPr>
        <p:spPr>
          <a:xfrm>
            <a:off x="1995024" y="6191807"/>
            <a:ext cx="306047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5" name="Google Shape;1055;p21"/>
          <p:cNvSpPr/>
          <p:nvPr/>
        </p:nvSpPr>
        <p:spPr>
          <a:xfrm>
            <a:off x="1063530" y="5023873"/>
            <a:ext cx="2160506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6" name="Google Shape;1056;p21"/>
          <p:cNvSpPr/>
          <p:nvPr/>
        </p:nvSpPr>
        <p:spPr>
          <a:xfrm>
            <a:off x="1386813" y="4611571"/>
            <a:ext cx="15139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7" name="Google Shape;1057;p21"/>
          <p:cNvSpPr/>
          <p:nvPr/>
        </p:nvSpPr>
        <p:spPr>
          <a:xfrm>
            <a:off x="3900658" y="3421539"/>
            <a:ext cx="1761567" cy="29157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8" name="Google Shape;1058;p21"/>
          <p:cNvCxnSpPr/>
          <p:nvPr/>
        </p:nvCxnSpPr>
        <p:spPr>
          <a:xfrm>
            <a:off x="4628417" y="6191807"/>
            <a:ext cx="306047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59" name="Google Shape;1059;p21"/>
          <p:cNvSpPr/>
          <p:nvPr/>
        </p:nvSpPr>
        <p:spPr>
          <a:xfrm>
            <a:off x="3701186" y="5023873"/>
            <a:ext cx="2160506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0" name="Google Shape;1060;p21"/>
          <p:cNvSpPr/>
          <p:nvPr/>
        </p:nvSpPr>
        <p:spPr>
          <a:xfrm>
            <a:off x="3733493" y="4611571"/>
            <a:ext cx="20958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Power Point 2013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1" name="Google Shape;1061;p21"/>
          <p:cNvSpPr/>
          <p:nvPr/>
        </p:nvSpPr>
        <p:spPr>
          <a:xfrm>
            <a:off x="6538314" y="3421539"/>
            <a:ext cx="1761567" cy="29157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2" name="Google Shape;1062;p21"/>
          <p:cNvCxnSpPr/>
          <p:nvPr/>
        </p:nvCxnSpPr>
        <p:spPr>
          <a:xfrm>
            <a:off x="7266073" y="6191807"/>
            <a:ext cx="306047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3" name="Google Shape;1063;p21"/>
          <p:cNvSpPr/>
          <p:nvPr/>
        </p:nvSpPr>
        <p:spPr>
          <a:xfrm>
            <a:off x="6338842" y="5023873"/>
            <a:ext cx="2160506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4" name="Google Shape;1064;p21"/>
          <p:cNvSpPr/>
          <p:nvPr/>
        </p:nvSpPr>
        <p:spPr>
          <a:xfrm>
            <a:off x="6638593" y="4611571"/>
            <a:ext cx="1561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5" name="Google Shape;1065;p21"/>
          <p:cNvSpPr/>
          <p:nvPr/>
        </p:nvSpPr>
        <p:spPr>
          <a:xfrm>
            <a:off x="9175969" y="3421539"/>
            <a:ext cx="1761567" cy="29157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6" name="Google Shape;1066;p21"/>
          <p:cNvCxnSpPr/>
          <p:nvPr/>
        </p:nvCxnSpPr>
        <p:spPr>
          <a:xfrm>
            <a:off x="9903728" y="6191807"/>
            <a:ext cx="306047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7" name="Google Shape;1067;p21"/>
          <p:cNvSpPr/>
          <p:nvPr/>
        </p:nvSpPr>
        <p:spPr>
          <a:xfrm>
            <a:off x="8976497" y="5023873"/>
            <a:ext cx="2160506" cy="8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8" name="Google Shape;1068;p21"/>
          <p:cNvSpPr/>
          <p:nvPr/>
        </p:nvSpPr>
        <p:spPr>
          <a:xfrm>
            <a:off x="9055356" y="4611571"/>
            <a:ext cx="20027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69" name="Google Shape;1069;p21"/>
          <p:cNvSpPr/>
          <p:nvPr/>
        </p:nvSpPr>
        <p:spPr>
          <a:xfrm>
            <a:off x="2650978" y="2759896"/>
            <a:ext cx="1524647" cy="753560"/>
          </a:xfrm>
          <a:custGeom>
            <a:rect b="b" l="l" r="r" t="t"/>
            <a:pathLst>
              <a:path extrusionOk="0" h="1092200" w="2209800">
                <a:moveTo>
                  <a:pt x="0" y="1092200"/>
                </a:moveTo>
                <a:cubicBezTo>
                  <a:pt x="698500" y="563033"/>
                  <a:pt x="1358900" y="186267"/>
                  <a:pt x="2209800" y="0"/>
                </a:cubicBezTo>
              </a:path>
            </a:pathLst>
          </a:custGeom>
          <a:noFill/>
          <a:ln cap="flat" cmpd="sng" w="15875">
            <a:solidFill>
              <a:srgbClr val="A5A5A5">
                <a:alpha val="5568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75"/>
              <a:buFont typeface="Arial"/>
              <a:buNone/>
            </a:pPr>
            <a:r>
              <a:t/>
            </a:r>
            <a:endParaRPr b="0" i="0" sz="14975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0" name="Google Shape;1070;p21"/>
          <p:cNvSpPr/>
          <p:nvPr/>
        </p:nvSpPr>
        <p:spPr>
          <a:xfrm flipH="1">
            <a:off x="8015906" y="2759898"/>
            <a:ext cx="1525057" cy="753557"/>
          </a:xfrm>
          <a:custGeom>
            <a:rect b="b" l="l" r="r" t="t"/>
            <a:pathLst>
              <a:path extrusionOk="0" h="1092200" w="2209800">
                <a:moveTo>
                  <a:pt x="0" y="1092200"/>
                </a:moveTo>
                <a:cubicBezTo>
                  <a:pt x="698500" y="563033"/>
                  <a:pt x="1358900" y="186267"/>
                  <a:pt x="2209800" y="0"/>
                </a:cubicBezTo>
              </a:path>
            </a:pathLst>
          </a:custGeom>
          <a:noFill/>
          <a:ln cap="flat" cmpd="sng" w="15875">
            <a:solidFill>
              <a:srgbClr val="A5A5A5">
                <a:alpha val="5568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75"/>
              <a:buFont typeface="Arial"/>
              <a:buNone/>
            </a:pPr>
            <a:r>
              <a:t/>
            </a:r>
            <a:endParaRPr b="0" i="0" sz="14975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1" name="Google Shape;1071;p21"/>
          <p:cNvSpPr/>
          <p:nvPr/>
        </p:nvSpPr>
        <p:spPr>
          <a:xfrm>
            <a:off x="5057098" y="2934019"/>
            <a:ext cx="343370" cy="579434"/>
          </a:xfrm>
          <a:custGeom>
            <a:rect b="b" l="l" r="r" t="t"/>
            <a:pathLst>
              <a:path extrusionOk="0" h="514350" w="304800">
                <a:moveTo>
                  <a:pt x="304800" y="0"/>
                </a:moveTo>
                <a:cubicBezTo>
                  <a:pt x="157956" y="107156"/>
                  <a:pt x="39688" y="314325"/>
                  <a:pt x="0" y="514350"/>
                </a:cubicBezTo>
              </a:path>
            </a:pathLst>
          </a:custGeom>
          <a:noFill/>
          <a:ln cap="flat" cmpd="sng" w="15875">
            <a:solidFill>
              <a:srgbClr val="A5A5A5">
                <a:alpha val="5568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75"/>
              <a:buFont typeface="Arial"/>
              <a:buNone/>
            </a:pPr>
            <a:r>
              <a:t/>
            </a:r>
            <a:endParaRPr b="0" i="0" sz="14975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2" name="Google Shape;1072;p21"/>
          <p:cNvSpPr/>
          <p:nvPr/>
        </p:nvSpPr>
        <p:spPr>
          <a:xfrm flipH="1">
            <a:off x="6795097" y="2934021"/>
            <a:ext cx="344721" cy="579434"/>
          </a:xfrm>
          <a:custGeom>
            <a:rect b="b" l="l" r="r" t="t"/>
            <a:pathLst>
              <a:path extrusionOk="0" h="514350" w="304800">
                <a:moveTo>
                  <a:pt x="304800" y="0"/>
                </a:moveTo>
                <a:cubicBezTo>
                  <a:pt x="157956" y="107156"/>
                  <a:pt x="39688" y="314325"/>
                  <a:pt x="0" y="514350"/>
                </a:cubicBezTo>
              </a:path>
            </a:pathLst>
          </a:custGeom>
          <a:noFill/>
          <a:ln cap="flat" cmpd="sng" w="15875">
            <a:solidFill>
              <a:srgbClr val="A5A5A5">
                <a:alpha val="55686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75"/>
              <a:buFont typeface="Arial"/>
              <a:buNone/>
            </a:pPr>
            <a:r>
              <a:t/>
            </a:r>
            <a:endParaRPr b="0" i="0" sz="14975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3" name="Google Shape;1073;p21"/>
          <p:cNvSpPr/>
          <p:nvPr/>
        </p:nvSpPr>
        <p:spPr>
          <a:xfrm>
            <a:off x="4540072" y="3986563"/>
            <a:ext cx="482738" cy="329542"/>
          </a:xfrm>
          <a:custGeom>
            <a:rect b="b" l="l" r="r" t="t"/>
            <a:pathLst>
              <a:path extrusionOk="0" h="534" w="783">
                <a:moveTo>
                  <a:pt x="608" y="74"/>
                </a:moveTo>
                <a:cubicBezTo>
                  <a:pt x="560" y="121"/>
                  <a:pt x="560" y="121"/>
                  <a:pt x="560" y="121"/>
                </a:cubicBezTo>
                <a:cubicBezTo>
                  <a:pt x="506" y="85"/>
                  <a:pt x="450" y="67"/>
                  <a:pt x="391" y="67"/>
                </a:cubicBezTo>
                <a:cubicBezTo>
                  <a:pt x="280" y="67"/>
                  <a:pt x="176" y="132"/>
                  <a:pt x="81" y="267"/>
                </a:cubicBezTo>
                <a:cubicBezTo>
                  <a:pt x="176" y="402"/>
                  <a:pt x="280" y="467"/>
                  <a:pt x="391" y="467"/>
                </a:cubicBezTo>
                <a:cubicBezTo>
                  <a:pt x="503" y="467"/>
                  <a:pt x="606" y="402"/>
                  <a:pt x="702" y="267"/>
                </a:cubicBezTo>
                <a:cubicBezTo>
                  <a:pt x="673" y="226"/>
                  <a:pt x="643" y="192"/>
                  <a:pt x="613" y="164"/>
                </a:cubicBezTo>
                <a:cubicBezTo>
                  <a:pt x="660" y="116"/>
                  <a:pt x="660" y="116"/>
                  <a:pt x="660" y="116"/>
                </a:cubicBezTo>
                <a:cubicBezTo>
                  <a:pt x="699" y="152"/>
                  <a:pt x="735" y="196"/>
                  <a:pt x="770" y="248"/>
                </a:cubicBezTo>
                <a:cubicBezTo>
                  <a:pt x="783" y="267"/>
                  <a:pt x="783" y="267"/>
                  <a:pt x="783" y="267"/>
                </a:cubicBezTo>
                <a:cubicBezTo>
                  <a:pt x="770" y="286"/>
                  <a:pt x="770" y="286"/>
                  <a:pt x="770" y="286"/>
                </a:cubicBezTo>
                <a:cubicBezTo>
                  <a:pt x="660" y="450"/>
                  <a:pt x="533" y="534"/>
                  <a:pt x="391" y="534"/>
                </a:cubicBezTo>
                <a:cubicBezTo>
                  <a:pt x="249" y="534"/>
                  <a:pt x="123" y="450"/>
                  <a:pt x="12" y="286"/>
                </a:cubicBezTo>
                <a:cubicBezTo>
                  <a:pt x="0" y="267"/>
                  <a:pt x="0" y="267"/>
                  <a:pt x="0" y="267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123" y="84"/>
                  <a:pt x="249" y="0"/>
                  <a:pt x="391" y="0"/>
                </a:cubicBezTo>
                <a:cubicBezTo>
                  <a:pt x="468" y="0"/>
                  <a:pt x="541" y="25"/>
                  <a:pt x="608" y="74"/>
                </a:cubicBezTo>
                <a:close/>
                <a:moveTo>
                  <a:pt x="385" y="400"/>
                </a:moveTo>
                <a:cubicBezTo>
                  <a:pt x="311" y="400"/>
                  <a:pt x="251" y="341"/>
                  <a:pt x="251" y="267"/>
                </a:cubicBezTo>
                <a:cubicBezTo>
                  <a:pt x="251" y="193"/>
                  <a:pt x="311" y="134"/>
                  <a:pt x="385" y="134"/>
                </a:cubicBezTo>
                <a:cubicBezTo>
                  <a:pt x="458" y="134"/>
                  <a:pt x="518" y="193"/>
                  <a:pt x="518" y="267"/>
                </a:cubicBezTo>
                <a:cubicBezTo>
                  <a:pt x="518" y="341"/>
                  <a:pt x="458" y="400"/>
                  <a:pt x="385" y="400"/>
                </a:cubicBezTo>
                <a:close/>
                <a:moveTo>
                  <a:pt x="385" y="334"/>
                </a:moveTo>
                <a:cubicBezTo>
                  <a:pt x="421" y="334"/>
                  <a:pt x="451" y="304"/>
                  <a:pt x="451" y="267"/>
                </a:cubicBezTo>
                <a:cubicBezTo>
                  <a:pt x="451" y="267"/>
                  <a:pt x="451" y="267"/>
                  <a:pt x="451" y="267"/>
                </a:cubicBezTo>
                <a:cubicBezTo>
                  <a:pt x="451" y="230"/>
                  <a:pt x="421" y="200"/>
                  <a:pt x="385" y="200"/>
                </a:cubicBezTo>
                <a:cubicBezTo>
                  <a:pt x="348" y="200"/>
                  <a:pt x="318" y="230"/>
                  <a:pt x="318" y="267"/>
                </a:cubicBezTo>
                <a:cubicBezTo>
                  <a:pt x="318" y="304"/>
                  <a:pt x="348" y="334"/>
                  <a:pt x="385" y="3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4" name="Google Shape;1074;p21"/>
          <p:cNvSpPr/>
          <p:nvPr/>
        </p:nvSpPr>
        <p:spPr>
          <a:xfrm>
            <a:off x="7266074" y="3937515"/>
            <a:ext cx="306046" cy="427638"/>
          </a:xfrm>
          <a:custGeom>
            <a:rect b="b" l="l" r="r" t="t"/>
            <a:pathLst>
              <a:path extrusionOk="0" h="1660" w="1188">
                <a:moveTo>
                  <a:pt x="1188" y="315"/>
                </a:moveTo>
                <a:lnTo>
                  <a:pt x="1029" y="315"/>
                </a:lnTo>
                <a:lnTo>
                  <a:pt x="1029" y="159"/>
                </a:lnTo>
                <a:lnTo>
                  <a:pt x="160" y="159"/>
                </a:lnTo>
                <a:lnTo>
                  <a:pt x="160" y="1501"/>
                </a:lnTo>
                <a:lnTo>
                  <a:pt x="1029" y="1501"/>
                </a:lnTo>
                <a:lnTo>
                  <a:pt x="1029" y="474"/>
                </a:lnTo>
                <a:lnTo>
                  <a:pt x="1188" y="474"/>
                </a:lnTo>
                <a:lnTo>
                  <a:pt x="1188" y="1660"/>
                </a:lnTo>
                <a:lnTo>
                  <a:pt x="0" y="1660"/>
                </a:lnTo>
                <a:lnTo>
                  <a:pt x="0" y="0"/>
                </a:lnTo>
                <a:lnTo>
                  <a:pt x="1188" y="0"/>
                </a:lnTo>
                <a:lnTo>
                  <a:pt x="1188" y="315"/>
                </a:lnTo>
                <a:close/>
                <a:moveTo>
                  <a:pt x="357" y="1186"/>
                </a:moveTo>
                <a:lnTo>
                  <a:pt x="832" y="1186"/>
                </a:lnTo>
                <a:lnTo>
                  <a:pt x="832" y="1345"/>
                </a:lnTo>
                <a:lnTo>
                  <a:pt x="357" y="1345"/>
                </a:lnTo>
                <a:lnTo>
                  <a:pt x="357" y="1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5" name="Google Shape;1075;p21"/>
          <p:cNvGrpSpPr/>
          <p:nvPr/>
        </p:nvGrpSpPr>
        <p:grpSpPr>
          <a:xfrm>
            <a:off x="1953942" y="3961056"/>
            <a:ext cx="379684" cy="380556"/>
            <a:chOff x="2972" y="1288"/>
            <a:chExt cx="1738" cy="1742"/>
          </a:xfrm>
        </p:grpSpPr>
        <p:sp>
          <p:nvSpPr>
            <p:cNvPr id="1076" name="Google Shape;1076;p21"/>
            <p:cNvSpPr/>
            <p:nvPr/>
          </p:nvSpPr>
          <p:spPr>
            <a:xfrm>
              <a:off x="2972" y="1288"/>
              <a:ext cx="1738" cy="1742"/>
            </a:xfrm>
            <a:custGeom>
              <a:rect b="b" l="l" r="r" t="t"/>
              <a:pathLst>
                <a:path extrusionOk="0" h="734" w="733">
                  <a:moveTo>
                    <a:pt x="561" y="56"/>
                  </a:moveTo>
                  <a:cubicBezTo>
                    <a:pt x="512" y="105"/>
                    <a:pt x="512" y="105"/>
                    <a:pt x="512" y="105"/>
                  </a:cubicBezTo>
                  <a:cubicBezTo>
                    <a:pt x="468" y="80"/>
                    <a:pt x="418" y="67"/>
                    <a:pt x="367" y="67"/>
                  </a:cubicBezTo>
                  <a:cubicBezTo>
                    <a:pt x="201" y="67"/>
                    <a:pt x="67" y="201"/>
                    <a:pt x="67" y="367"/>
                  </a:cubicBezTo>
                  <a:cubicBezTo>
                    <a:pt x="67" y="533"/>
                    <a:pt x="201" y="667"/>
                    <a:pt x="367" y="667"/>
                  </a:cubicBezTo>
                  <a:cubicBezTo>
                    <a:pt x="532" y="667"/>
                    <a:pt x="667" y="533"/>
                    <a:pt x="667" y="367"/>
                  </a:cubicBezTo>
                  <a:cubicBezTo>
                    <a:pt x="667" y="295"/>
                    <a:pt x="642" y="229"/>
                    <a:pt x="600" y="178"/>
                  </a:cubicBezTo>
                  <a:cubicBezTo>
                    <a:pt x="647" y="131"/>
                    <a:pt x="647" y="131"/>
                    <a:pt x="647" y="131"/>
                  </a:cubicBezTo>
                  <a:cubicBezTo>
                    <a:pt x="703" y="197"/>
                    <a:pt x="733" y="280"/>
                    <a:pt x="733" y="367"/>
                  </a:cubicBezTo>
                  <a:cubicBezTo>
                    <a:pt x="733" y="569"/>
                    <a:pt x="569" y="734"/>
                    <a:pt x="367" y="734"/>
                  </a:cubicBezTo>
                  <a:cubicBezTo>
                    <a:pt x="164" y="734"/>
                    <a:pt x="0" y="569"/>
                    <a:pt x="0" y="367"/>
                  </a:cubicBezTo>
                  <a:cubicBezTo>
                    <a:pt x="0" y="164"/>
                    <a:pt x="164" y="0"/>
                    <a:pt x="367" y="0"/>
                  </a:cubicBezTo>
                  <a:cubicBezTo>
                    <a:pt x="438" y="0"/>
                    <a:pt x="505" y="21"/>
                    <a:pt x="56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3527" y="1675"/>
              <a:ext cx="1024" cy="769"/>
            </a:xfrm>
            <a:custGeom>
              <a:rect b="b" l="l" r="r" t="t"/>
              <a:pathLst>
                <a:path extrusionOk="0" h="769" w="1024">
                  <a:moveTo>
                    <a:pt x="258" y="655"/>
                  </a:moveTo>
                  <a:lnTo>
                    <a:pt x="0" y="396"/>
                  </a:lnTo>
                  <a:lnTo>
                    <a:pt x="111" y="285"/>
                  </a:lnTo>
                  <a:lnTo>
                    <a:pt x="370" y="543"/>
                  </a:lnTo>
                  <a:lnTo>
                    <a:pt x="913" y="0"/>
                  </a:lnTo>
                  <a:lnTo>
                    <a:pt x="1024" y="111"/>
                  </a:lnTo>
                  <a:lnTo>
                    <a:pt x="368" y="769"/>
                  </a:lnTo>
                  <a:lnTo>
                    <a:pt x="256" y="657"/>
                  </a:lnTo>
                  <a:lnTo>
                    <a:pt x="258" y="655"/>
                  </a:lnTo>
                  <a:lnTo>
                    <a:pt x="258" y="6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8" name="Google Shape;1078;p21"/>
          <p:cNvSpPr/>
          <p:nvPr/>
        </p:nvSpPr>
        <p:spPr>
          <a:xfrm>
            <a:off x="9853617" y="3925571"/>
            <a:ext cx="406270" cy="451526"/>
          </a:xfrm>
          <a:custGeom>
            <a:rect b="b" l="l" r="r" t="t"/>
            <a:pathLst>
              <a:path extrusionOk="0" h="1736" w="1562">
                <a:moveTo>
                  <a:pt x="862" y="1174"/>
                </a:moveTo>
                <a:lnTo>
                  <a:pt x="581" y="1454"/>
                </a:lnTo>
                <a:lnTo>
                  <a:pt x="23" y="894"/>
                </a:lnTo>
                <a:lnTo>
                  <a:pt x="919" y="0"/>
                </a:lnTo>
                <a:lnTo>
                  <a:pt x="1479" y="560"/>
                </a:lnTo>
                <a:lnTo>
                  <a:pt x="1087" y="951"/>
                </a:lnTo>
                <a:lnTo>
                  <a:pt x="1562" y="1425"/>
                </a:lnTo>
                <a:lnTo>
                  <a:pt x="1450" y="1537"/>
                </a:lnTo>
                <a:lnTo>
                  <a:pt x="973" y="1062"/>
                </a:lnTo>
                <a:lnTo>
                  <a:pt x="862" y="951"/>
                </a:lnTo>
                <a:lnTo>
                  <a:pt x="1253" y="560"/>
                </a:lnTo>
                <a:lnTo>
                  <a:pt x="919" y="223"/>
                </a:lnTo>
                <a:lnTo>
                  <a:pt x="246" y="894"/>
                </a:lnTo>
                <a:lnTo>
                  <a:pt x="581" y="1231"/>
                </a:lnTo>
                <a:lnTo>
                  <a:pt x="750" y="1062"/>
                </a:lnTo>
                <a:lnTo>
                  <a:pt x="862" y="1174"/>
                </a:lnTo>
                <a:close/>
                <a:moveTo>
                  <a:pt x="0" y="1577"/>
                </a:moveTo>
                <a:lnTo>
                  <a:pt x="1068" y="1577"/>
                </a:lnTo>
                <a:lnTo>
                  <a:pt x="1068" y="1736"/>
                </a:lnTo>
                <a:lnTo>
                  <a:pt x="0" y="1736"/>
                </a:lnTo>
                <a:lnTo>
                  <a:pt x="0" y="15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79" name="Google Shape;1079;p21"/>
          <p:cNvGrpSpPr/>
          <p:nvPr/>
        </p:nvGrpSpPr>
        <p:grpSpPr>
          <a:xfrm>
            <a:off x="3895510" y="2224082"/>
            <a:ext cx="4400981" cy="266700"/>
            <a:chOff x="3900658" y="2135015"/>
            <a:chExt cx="4400981" cy="266700"/>
          </a:xfrm>
        </p:grpSpPr>
        <p:cxnSp>
          <p:nvCxnSpPr>
            <p:cNvPr id="1080" name="Google Shape;1080;p21"/>
            <p:cNvCxnSpPr/>
            <p:nvPr/>
          </p:nvCxnSpPr>
          <p:spPr>
            <a:xfrm>
              <a:off x="3900658" y="2135015"/>
              <a:ext cx="0" cy="26670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392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1" name="Google Shape;1081;p21"/>
            <p:cNvCxnSpPr/>
            <p:nvPr/>
          </p:nvCxnSpPr>
          <p:spPr>
            <a:xfrm>
              <a:off x="8301639" y="2135015"/>
              <a:ext cx="0" cy="26670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23921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8" name="Google Shape;128;p3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29" name="Google Shape;129;p3"/>
          <p:cNvSpPr txBox="1"/>
          <p:nvPr/>
        </p:nvSpPr>
        <p:spPr>
          <a:xfrm>
            <a:off x="8428992" y="2057403"/>
            <a:ext cx="126999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0" name="Google Shape;130;p3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1" name="Google Shape;131;p3"/>
          <p:cNvSpPr/>
          <p:nvPr/>
        </p:nvSpPr>
        <p:spPr>
          <a:xfrm>
            <a:off x="2273302" y="2396173"/>
            <a:ext cx="317498" cy="131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2" name="Google Shape;132;p3"/>
          <p:cNvSpPr/>
          <p:nvPr/>
        </p:nvSpPr>
        <p:spPr>
          <a:xfrm flipH="1">
            <a:off x="11214097" y="2057400"/>
            <a:ext cx="977899" cy="279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3" name="Google Shape;133;p3"/>
          <p:cNvSpPr/>
          <p:nvPr/>
        </p:nvSpPr>
        <p:spPr>
          <a:xfrm>
            <a:off x="986319" y="2806700"/>
            <a:ext cx="142875" cy="1428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4" name="Google Shape;134;p3"/>
          <p:cNvSpPr/>
          <p:nvPr/>
        </p:nvSpPr>
        <p:spPr>
          <a:xfrm>
            <a:off x="986319" y="3277356"/>
            <a:ext cx="142875" cy="14287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5" name="Google Shape;135;p3"/>
          <p:cNvSpPr/>
          <p:nvPr/>
        </p:nvSpPr>
        <p:spPr>
          <a:xfrm>
            <a:off x="986319" y="3748012"/>
            <a:ext cx="142875" cy="14287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6" name="Google Shape;136;p3"/>
          <p:cNvSpPr/>
          <p:nvPr/>
        </p:nvSpPr>
        <p:spPr>
          <a:xfrm>
            <a:off x="986319" y="4218669"/>
            <a:ext cx="142875" cy="14287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7" name="Google Shape;137;p3"/>
          <p:cNvSpPr/>
          <p:nvPr/>
        </p:nvSpPr>
        <p:spPr>
          <a:xfrm>
            <a:off x="986319" y="4689326"/>
            <a:ext cx="142875" cy="142875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8" name="Google Shape;138;p3"/>
          <p:cNvCxnSpPr/>
          <p:nvPr/>
        </p:nvCxnSpPr>
        <p:spPr>
          <a:xfrm rot="10800000">
            <a:off x="-5838" y="2878137"/>
            <a:ext cx="648776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39" name="Google Shape;139;p3"/>
          <p:cNvGrpSpPr/>
          <p:nvPr/>
        </p:nvGrpSpPr>
        <p:grpSpPr>
          <a:xfrm>
            <a:off x="9482934" y="4361815"/>
            <a:ext cx="537367" cy="537367"/>
            <a:chOff x="9287742" y="4931641"/>
            <a:chExt cx="669059" cy="669059"/>
          </a:xfrm>
        </p:grpSpPr>
        <p:sp>
          <p:nvSpPr>
            <p:cNvPr id="140" name="Google Shape;140;p3"/>
            <p:cNvSpPr/>
            <p:nvPr/>
          </p:nvSpPr>
          <p:spPr>
            <a:xfrm>
              <a:off x="9287742" y="4931641"/>
              <a:ext cx="669059" cy="6690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 flipH="1" rot="10800000">
              <a:off x="9541743" y="5160172"/>
              <a:ext cx="161058" cy="138844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42" name="Google Shape;142;p3"/>
            <p:cNvCxnSpPr/>
            <p:nvPr/>
          </p:nvCxnSpPr>
          <p:spPr>
            <a:xfrm>
              <a:off x="9556787" y="5407536"/>
              <a:ext cx="130969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4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86" name="Google Shape;1086;p22"/>
          <p:cNvSpPr/>
          <p:nvPr/>
        </p:nvSpPr>
        <p:spPr>
          <a:xfrm>
            <a:off x="2377442" y="-152280"/>
            <a:ext cx="7437118" cy="7437114"/>
          </a:xfrm>
          <a:prstGeom prst="ellipse">
            <a:avLst/>
          </a:prstGeom>
          <a:solidFill>
            <a:schemeClr val="accent2">
              <a:alpha val="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87" name="Google Shape;1087;p22"/>
          <p:cNvSpPr/>
          <p:nvPr/>
        </p:nvSpPr>
        <p:spPr>
          <a:xfrm>
            <a:off x="3706370" y="1176647"/>
            <a:ext cx="4779262" cy="4779260"/>
          </a:xfrm>
          <a:prstGeom prst="ellipse">
            <a:avLst/>
          </a:prstGeom>
          <a:solidFill>
            <a:schemeClr val="accent2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88" name="Google Shape;1088;p22"/>
          <p:cNvSpPr/>
          <p:nvPr/>
        </p:nvSpPr>
        <p:spPr>
          <a:xfrm>
            <a:off x="4303778" y="1774055"/>
            <a:ext cx="3584446" cy="3584444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89" name="Google Shape;1089;p22"/>
          <p:cNvSpPr/>
          <p:nvPr/>
        </p:nvSpPr>
        <p:spPr>
          <a:xfrm>
            <a:off x="4712091" y="2182368"/>
            <a:ext cx="2767820" cy="276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90" name="Google Shape;1090;p22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91" name="Google Shape;1091;p22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092" name="Google Shape;1092;p22"/>
          <p:cNvGrpSpPr/>
          <p:nvPr/>
        </p:nvGrpSpPr>
        <p:grpSpPr>
          <a:xfrm>
            <a:off x="4937770" y="2384801"/>
            <a:ext cx="2321316" cy="2377664"/>
            <a:chOff x="5584541" y="2727298"/>
            <a:chExt cx="6997848" cy="7167708"/>
          </a:xfrm>
        </p:grpSpPr>
        <p:grpSp>
          <p:nvGrpSpPr>
            <p:cNvPr id="1093" name="Google Shape;1093;p22"/>
            <p:cNvGrpSpPr/>
            <p:nvPr/>
          </p:nvGrpSpPr>
          <p:grpSpPr>
            <a:xfrm>
              <a:off x="5952058" y="2727298"/>
              <a:ext cx="6248181" cy="6295693"/>
              <a:chOff x="18554817" y="3565498"/>
              <a:chExt cx="6248181" cy="6295693"/>
            </a:xfrm>
          </p:grpSpPr>
          <p:sp>
            <p:nvSpPr>
              <p:cNvPr id="1094" name="Google Shape;1094;p22"/>
              <p:cNvSpPr/>
              <p:nvPr/>
            </p:nvSpPr>
            <p:spPr>
              <a:xfrm rot="5400000">
                <a:off x="20423742" y="4832612"/>
                <a:ext cx="5646370" cy="3112142"/>
              </a:xfrm>
              <a:custGeom>
                <a:rect b="b" l="l" r="r" t="t"/>
                <a:pathLst>
                  <a:path extrusionOk="0" h="2834868" w="5143313">
                    <a:moveTo>
                      <a:pt x="0" y="2834868"/>
                    </a:moveTo>
                    <a:lnTo>
                      <a:pt x="1417433" y="0"/>
                    </a:lnTo>
                    <a:lnTo>
                      <a:pt x="5143313" y="0"/>
                    </a:lnTo>
                    <a:lnTo>
                      <a:pt x="3302330" y="2834868"/>
                    </a:lnTo>
                    <a:close/>
                  </a:path>
                </a:pathLst>
              </a:custGeom>
              <a:gradFill>
                <a:gsLst>
                  <a:gs pos="0">
                    <a:srgbClr val="FEFEFE">
                      <a:alpha val="44705"/>
                    </a:srgbClr>
                  </a:gs>
                  <a:gs pos="42000">
                    <a:srgbClr val="FEFEFE">
                      <a:alpha val="0"/>
                    </a:srgbClr>
                  </a:gs>
                  <a:gs pos="100000">
                    <a:srgbClr val="FEFEFE">
                      <a:alpha val="0"/>
                    </a:srgbClr>
                  </a:gs>
                </a:gsLst>
                <a:lin ang="14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 rot="5400000">
                <a:off x="20342699" y="6231659"/>
                <a:ext cx="2652016" cy="4607048"/>
              </a:xfrm>
              <a:custGeom>
                <a:rect b="b" l="l" r="r" t="t"/>
                <a:pathLst>
                  <a:path extrusionOk="0" h="5695926" w="3278821">
                    <a:moveTo>
                      <a:pt x="0" y="2841672"/>
                    </a:moveTo>
                    <a:lnTo>
                      <a:pt x="1845402" y="0"/>
                    </a:lnTo>
                    <a:lnTo>
                      <a:pt x="1854839" y="0"/>
                    </a:lnTo>
                    <a:lnTo>
                      <a:pt x="3278821" y="2847964"/>
                    </a:lnTo>
                    <a:lnTo>
                      <a:pt x="1854839" y="5695926"/>
                    </a:lnTo>
                    <a:lnTo>
                      <a:pt x="1853573" y="5695926"/>
                    </a:lnTo>
                    <a:close/>
                  </a:path>
                </a:pathLst>
              </a:custGeom>
              <a:gradFill>
                <a:gsLst>
                  <a:gs pos="0">
                    <a:srgbClr val="FEFEFE">
                      <a:alpha val="55686"/>
                    </a:srgbClr>
                  </a:gs>
                  <a:gs pos="50000">
                    <a:srgbClr val="FEFEFE">
                      <a:alpha val="0"/>
                    </a:srgbClr>
                  </a:gs>
                  <a:gs pos="100000">
                    <a:srgbClr val="FEFEFE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grpSp>
            <p:nvGrpSpPr>
              <p:cNvPr id="1096" name="Google Shape;1096;p22"/>
              <p:cNvGrpSpPr/>
              <p:nvPr/>
            </p:nvGrpSpPr>
            <p:grpSpPr>
              <a:xfrm>
                <a:off x="18864952" y="3939699"/>
                <a:ext cx="5633348" cy="5112668"/>
                <a:chOff x="16649548" y="4931997"/>
                <a:chExt cx="5711166" cy="5183295"/>
              </a:xfrm>
            </p:grpSpPr>
            <p:cxnSp>
              <p:nvCxnSpPr>
                <p:cNvPr id="1097" name="Google Shape;1097;p22"/>
                <p:cNvCxnSpPr/>
                <p:nvPr/>
              </p:nvCxnSpPr>
              <p:spPr>
                <a:xfrm>
                  <a:off x="19492034" y="4931997"/>
                  <a:ext cx="13062" cy="329499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EFEFE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98" name="Google Shape;1098;p22"/>
                <p:cNvCxnSpPr/>
                <p:nvPr/>
              </p:nvCxnSpPr>
              <p:spPr>
                <a:xfrm flipH="1" rot="10800000">
                  <a:off x="16649548" y="8226991"/>
                  <a:ext cx="2861061" cy="1888301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EFEFE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99" name="Google Shape;1099;p22"/>
                <p:cNvCxnSpPr/>
                <p:nvPr/>
              </p:nvCxnSpPr>
              <p:spPr>
                <a:xfrm>
                  <a:off x="19499654" y="8226991"/>
                  <a:ext cx="2861060" cy="1888301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FEFEFE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100" name="Google Shape;1100;p22"/>
              <p:cNvSpPr/>
              <p:nvPr/>
            </p:nvSpPr>
            <p:spPr>
              <a:xfrm flipH="1" rot="-5400000">
                <a:off x="17287703" y="4832612"/>
                <a:ext cx="5646370" cy="3112142"/>
              </a:xfrm>
              <a:custGeom>
                <a:rect b="b" l="l" r="r" t="t"/>
                <a:pathLst>
                  <a:path extrusionOk="0" h="2834868" w="5143313">
                    <a:moveTo>
                      <a:pt x="0" y="2834868"/>
                    </a:moveTo>
                    <a:lnTo>
                      <a:pt x="1417433" y="0"/>
                    </a:lnTo>
                    <a:lnTo>
                      <a:pt x="5143313" y="0"/>
                    </a:lnTo>
                    <a:lnTo>
                      <a:pt x="3302330" y="2834868"/>
                    </a:lnTo>
                    <a:close/>
                  </a:path>
                </a:pathLst>
              </a:custGeom>
              <a:gradFill>
                <a:gsLst>
                  <a:gs pos="0">
                    <a:srgbClr val="FEFEFE">
                      <a:alpha val="44705"/>
                    </a:srgbClr>
                  </a:gs>
                  <a:gs pos="42000">
                    <a:srgbClr val="FEFEFE">
                      <a:alpha val="0"/>
                    </a:srgbClr>
                  </a:gs>
                  <a:gs pos="100000">
                    <a:srgbClr val="FEFEFE">
                      <a:alpha val="0"/>
                    </a:srgbClr>
                  </a:gs>
                </a:gsLst>
                <a:lin ang="14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accen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101" name="Google Shape;1101;p22"/>
            <p:cNvGrpSpPr/>
            <p:nvPr/>
          </p:nvGrpSpPr>
          <p:grpSpPr>
            <a:xfrm>
              <a:off x="8123560" y="5440810"/>
              <a:ext cx="1910545" cy="1910545"/>
              <a:chOff x="20457074" y="7041628"/>
              <a:chExt cx="2449103" cy="2449103"/>
            </a:xfrm>
          </p:grpSpPr>
          <p:sp>
            <p:nvSpPr>
              <p:cNvPr id="1102" name="Google Shape;1102;p22"/>
              <p:cNvSpPr/>
              <p:nvPr/>
            </p:nvSpPr>
            <p:spPr>
              <a:xfrm rot="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38100">
                <a:solidFill>
                  <a:srgbClr val="FEFEF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38100">
                <a:solidFill>
                  <a:srgbClr val="FEFEF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 rot="-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38100">
                <a:solidFill>
                  <a:srgbClr val="FEFEFE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105" name="Google Shape;1105;p22"/>
            <p:cNvGrpSpPr/>
            <p:nvPr/>
          </p:nvGrpSpPr>
          <p:grpSpPr>
            <a:xfrm>
              <a:off x="7338560" y="4651177"/>
              <a:ext cx="3489810" cy="3489810"/>
              <a:chOff x="20457074" y="7041628"/>
              <a:chExt cx="2449103" cy="2449103"/>
            </a:xfrm>
          </p:grpSpPr>
          <p:sp>
            <p:nvSpPr>
              <p:cNvPr id="1106" name="Google Shape;1106;p22"/>
              <p:cNvSpPr/>
              <p:nvPr/>
            </p:nvSpPr>
            <p:spPr>
              <a:xfrm rot="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25400">
                <a:solidFill>
                  <a:srgbClr val="FEFEFE">
                    <a:alpha val="4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25400">
                <a:solidFill>
                  <a:srgbClr val="FEFEFE">
                    <a:alpha val="4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 rot="-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25400">
                <a:solidFill>
                  <a:srgbClr val="FEFEFE">
                    <a:alpha val="4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109" name="Google Shape;1109;p22"/>
            <p:cNvGrpSpPr/>
            <p:nvPr/>
          </p:nvGrpSpPr>
          <p:grpSpPr>
            <a:xfrm>
              <a:off x="5584541" y="2897158"/>
              <a:ext cx="6997848" cy="6997848"/>
              <a:chOff x="20457074" y="7041628"/>
              <a:chExt cx="2449103" cy="2449103"/>
            </a:xfrm>
          </p:grpSpPr>
          <p:sp>
            <p:nvSpPr>
              <p:cNvPr id="1110" name="Google Shape;1110;p22"/>
              <p:cNvSpPr/>
              <p:nvPr/>
            </p:nvSpPr>
            <p:spPr>
              <a:xfrm rot="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19050">
                <a:solidFill>
                  <a:srgbClr val="FEFEFE">
                    <a:alpha val="3372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19050">
                <a:solidFill>
                  <a:srgbClr val="FEFEFE">
                    <a:alpha val="3372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 rot="-7200000">
                <a:off x="20785192" y="7369746"/>
                <a:ext cx="1792868" cy="1792868"/>
              </a:xfrm>
              <a:prstGeom prst="arc">
                <a:avLst>
                  <a:gd fmla="val 18291009" name="adj1"/>
                  <a:gd fmla="val 21258947" name="adj2"/>
                </a:avLst>
              </a:prstGeom>
              <a:noFill/>
              <a:ln cap="flat" cmpd="sng" w="19050">
                <a:solidFill>
                  <a:srgbClr val="FEFEFE">
                    <a:alpha val="3372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3" name="Google Shape;1113;p22"/>
          <p:cNvSpPr/>
          <p:nvPr/>
        </p:nvSpPr>
        <p:spPr>
          <a:xfrm flipH="1" rot="10800000">
            <a:off x="7140248" y="996411"/>
            <a:ext cx="3220209" cy="1664070"/>
          </a:xfrm>
          <a:custGeom>
            <a:rect b="b" l="l" r="r" t="t"/>
            <a:pathLst>
              <a:path extrusionOk="0" h="2144746" w="4150384">
                <a:moveTo>
                  <a:pt x="403448" y="0"/>
                </a:moveTo>
                <a:lnTo>
                  <a:pt x="639413" y="191153"/>
                </a:lnTo>
                <a:lnTo>
                  <a:pt x="4150384" y="191153"/>
                </a:lnTo>
                <a:lnTo>
                  <a:pt x="4150384" y="2144746"/>
                </a:lnTo>
                <a:lnTo>
                  <a:pt x="0" y="2144746"/>
                </a:lnTo>
                <a:lnTo>
                  <a:pt x="0" y="191153"/>
                </a:lnTo>
                <a:lnTo>
                  <a:pt x="372357" y="191153"/>
                </a:lnTo>
                <a:close/>
              </a:path>
            </a:pathLst>
          </a:custGeom>
          <a:solidFill>
            <a:schemeClr val="lt1">
              <a:alpha val="94901"/>
            </a:schemeClr>
          </a:solidFill>
          <a:ln cap="flat" cmpd="sng" w="2857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4" name="Google Shape;1114;p22"/>
          <p:cNvSpPr/>
          <p:nvPr/>
        </p:nvSpPr>
        <p:spPr>
          <a:xfrm rot="10800000">
            <a:off x="1040465" y="2182368"/>
            <a:ext cx="3220209" cy="1664070"/>
          </a:xfrm>
          <a:custGeom>
            <a:rect b="b" l="l" r="r" t="t"/>
            <a:pathLst>
              <a:path extrusionOk="0" h="2144746" w="4150384">
                <a:moveTo>
                  <a:pt x="403448" y="0"/>
                </a:moveTo>
                <a:lnTo>
                  <a:pt x="639413" y="191153"/>
                </a:lnTo>
                <a:lnTo>
                  <a:pt x="4150384" y="191153"/>
                </a:lnTo>
                <a:lnTo>
                  <a:pt x="4150384" y="2144746"/>
                </a:lnTo>
                <a:lnTo>
                  <a:pt x="0" y="2144746"/>
                </a:lnTo>
                <a:lnTo>
                  <a:pt x="0" y="191153"/>
                </a:lnTo>
                <a:lnTo>
                  <a:pt x="372357" y="191153"/>
                </a:lnTo>
                <a:close/>
              </a:path>
            </a:pathLst>
          </a:custGeom>
          <a:solidFill>
            <a:schemeClr val="lt1">
              <a:alpha val="94901"/>
            </a:schemeClr>
          </a:solidFill>
          <a:ln cap="flat" cmpd="sng" w="2857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5" name="Google Shape;1115;p22"/>
          <p:cNvSpPr/>
          <p:nvPr/>
        </p:nvSpPr>
        <p:spPr>
          <a:xfrm>
            <a:off x="8662962" y="3959915"/>
            <a:ext cx="3220209" cy="1664070"/>
          </a:xfrm>
          <a:custGeom>
            <a:rect b="b" l="l" r="r" t="t"/>
            <a:pathLst>
              <a:path extrusionOk="0" h="2144746" w="4150384">
                <a:moveTo>
                  <a:pt x="403448" y="0"/>
                </a:moveTo>
                <a:lnTo>
                  <a:pt x="639413" y="191153"/>
                </a:lnTo>
                <a:lnTo>
                  <a:pt x="4150384" y="191153"/>
                </a:lnTo>
                <a:lnTo>
                  <a:pt x="4150384" y="2144746"/>
                </a:lnTo>
                <a:lnTo>
                  <a:pt x="0" y="2144746"/>
                </a:lnTo>
                <a:lnTo>
                  <a:pt x="0" y="191153"/>
                </a:lnTo>
                <a:lnTo>
                  <a:pt x="372357" y="191153"/>
                </a:lnTo>
                <a:close/>
              </a:path>
            </a:pathLst>
          </a:custGeom>
          <a:solidFill>
            <a:schemeClr val="lt1">
              <a:alpha val="94901"/>
            </a:schemeClr>
          </a:solidFill>
          <a:ln cap="flat" cmpd="sng" w="2857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6" name="Google Shape;1116;p22"/>
          <p:cNvSpPr/>
          <p:nvPr/>
        </p:nvSpPr>
        <p:spPr>
          <a:xfrm>
            <a:off x="7308421" y="1714190"/>
            <a:ext cx="2963785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7" name="Google Shape;1117;p22"/>
          <p:cNvSpPr/>
          <p:nvPr/>
        </p:nvSpPr>
        <p:spPr>
          <a:xfrm>
            <a:off x="7308421" y="1301888"/>
            <a:ext cx="15139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8" name="Google Shape;1118;p22"/>
          <p:cNvSpPr/>
          <p:nvPr/>
        </p:nvSpPr>
        <p:spPr>
          <a:xfrm>
            <a:off x="8796630" y="4820230"/>
            <a:ext cx="2963785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19" name="Google Shape;1119;p22"/>
          <p:cNvSpPr/>
          <p:nvPr/>
        </p:nvSpPr>
        <p:spPr>
          <a:xfrm>
            <a:off x="8796630" y="4407928"/>
            <a:ext cx="20027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Chrome 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0" name="Google Shape;1120;p22"/>
          <p:cNvSpPr/>
          <p:nvPr/>
        </p:nvSpPr>
        <p:spPr>
          <a:xfrm>
            <a:off x="1113640" y="2872728"/>
            <a:ext cx="2963785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1" name="Google Shape;1121;p22"/>
          <p:cNvSpPr/>
          <p:nvPr/>
        </p:nvSpPr>
        <p:spPr>
          <a:xfrm>
            <a:off x="2516420" y="2460426"/>
            <a:ext cx="1561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2" name="Google Shape;1122;p22"/>
          <p:cNvSpPr/>
          <p:nvPr/>
        </p:nvSpPr>
        <p:spPr>
          <a:xfrm>
            <a:off x="9749258" y="1205936"/>
            <a:ext cx="390641" cy="334772"/>
          </a:xfrm>
          <a:custGeom>
            <a:rect b="b" l="l" r="r" t="t"/>
            <a:pathLst>
              <a:path extrusionOk="0" h="634" w="740">
                <a:moveTo>
                  <a:pt x="661" y="59"/>
                </a:moveTo>
                <a:cubicBezTo>
                  <a:pt x="624" y="21"/>
                  <a:pt x="573" y="0"/>
                  <a:pt x="519" y="0"/>
                </a:cubicBezTo>
                <a:cubicBezTo>
                  <a:pt x="468" y="0"/>
                  <a:pt x="417" y="20"/>
                  <a:pt x="378" y="59"/>
                </a:cubicBezTo>
                <a:cubicBezTo>
                  <a:pt x="370" y="67"/>
                  <a:pt x="370" y="67"/>
                  <a:pt x="370" y="67"/>
                </a:cubicBezTo>
                <a:cubicBezTo>
                  <a:pt x="222" y="215"/>
                  <a:pt x="222" y="215"/>
                  <a:pt x="222" y="215"/>
                </a:cubicBezTo>
                <a:cubicBezTo>
                  <a:pt x="201" y="236"/>
                  <a:pt x="201" y="236"/>
                  <a:pt x="201" y="236"/>
                </a:cubicBezTo>
                <a:cubicBezTo>
                  <a:pt x="248" y="283"/>
                  <a:pt x="248" y="283"/>
                  <a:pt x="248" y="283"/>
                </a:cubicBezTo>
                <a:cubicBezTo>
                  <a:pt x="269" y="262"/>
                  <a:pt x="269" y="262"/>
                  <a:pt x="269" y="262"/>
                </a:cubicBezTo>
                <a:cubicBezTo>
                  <a:pt x="417" y="114"/>
                  <a:pt x="417" y="114"/>
                  <a:pt x="417" y="114"/>
                </a:cubicBezTo>
                <a:cubicBezTo>
                  <a:pt x="425" y="106"/>
                  <a:pt x="425" y="106"/>
                  <a:pt x="425" y="106"/>
                </a:cubicBezTo>
                <a:cubicBezTo>
                  <a:pt x="450" y="81"/>
                  <a:pt x="484" y="67"/>
                  <a:pt x="519" y="67"/>
                </a:cubicBezTo>
                <a:cubicBezTo>
                  <a:pt x="555" y="67"/>
                  <a:pt x="589" y="81"/>
                  <a:pt x="614" y="106"/>
                </a:cubicBezTo>
                <a:cubicBezTo>
                  <a:pt x="666" y="158"/>
                  <a:pt x="666" y="243"/>
                  <a:pt x="614" y="295"/>
                </a:cubicBezTo>
                <a:cubicBezTo>
                  <a:pt x="606" y="303"/>
                  <a:pt x="606" y="303"/>
                  <a:pt x="606" y="303"/>
                </a:cubicBezTo>
                <a:cubicBezTo>
                  <a:pt x="370" y="539"/>
                  <a:pt x="370" y="539"/>
                  <a:pt x="370" y="539"/>
                </a:cubicBezTo>
                <a:cubicBezTo>
                  <a:pt x="181" y="350"/>
                  <a:pt x="181" y="350"/>
                  <a:pt x="181" y="350"/>
                </a:cubicBezTo>
                <a:cubicBezTo>
                  <a:pt x="181" y="350"/>
                  <a:pt x="181" y="350"/>
                  <a:pt x="181" y="350"/>
                </a:cubicBezTo>
                <a:cubicBezTo>
                  <a:pt x="134" y="303"/>
                  <a:pt x="134" y="303"/>
                  <a:pt x="134" y="303"/>
                </a:cubicBezTo>
                <a:cubicBezTo>
                  <a:pt x="134" y="303"/>
                  <a:pt x="134" y="303"/>
                  <a:pt x="134" y="303"/>
                </a:cubicBezTo>
                <a:cubicBezTo>
                  <a:pt x="126" y="295"/>
                  <a:pt x="126" y="295"/>
                  <a:pt x="126" y="295"/>
                </a:cubicBezTo>
                <a:cubicBezTo>
                  <a:pt x="112" y="282"/>
                  <a:pt x="102" y="265"/>
                  <a:pt x="95" y="247"/>
                </a:cubicBezTo>
                <a:cubicBezTo>
                  <a:pt x="94" y="244"/>
                  <a:pt x="94" y="244"/>
                  <a:pt x="94" y="244"/>
                </a:cubicBezTo>
                <a:cubicBezTo>
                  <a:pt x="93" y="240"/>
                  <a:pt x="92" y="236"/>
                  <a:pt x="91" y="231"/>
                </a:cubicBezTo>
                <a:cubicBezTo>
                  <a:pt x="90" y="230"/>
                  <a:pt x="90" y="229"/>
                  <a:pt x="90" y="228"/>
                </a:cubicBezTo>
                <a:cubicBezTo>
                  <a:pt x="89" y="223"/>
                  <a:pt x="88" y="217"/>
                  <a:pt x="87" y="212"/>
                </a:cubicBezTo>
                <a:cubicBezTo>
                  <a:pt x="87" y="210"/>
                  <a:pt x="87" y="209"/>
                  <a:pt x="87" y="208"/>
                </a:cubicBezTo>
                <a:cubicBezTo>
                  <a:pt x="87" y="203"/>
                  <a:pt x="87" y="199"/>
                  <a:pt x="87" y="194"/>
                </a:cubicBezTo>
                <a:cubicBezTo>
                  <a:pt x="87" y="193"/>
                  <a:pt x="87" y="192"/>
                  <a:pt x="87" y="190"/>
                </a:cubicBezTo>
                <a:cubicBezTo>
                  <a:pt x="88" y="185"/>
                  <a:pt x="89" y="179"/>
                  <a:pt x="90" y="174"/>
                </a:cubicBezTo>
                <a:cubicBezTo>
                  <a:pt x="90" y="173"/>
                  <a:pt x="90" y="172"/>
                  <a:pt x="90" y="171"/>
                </a:cubicBezTo>
                <a:cubicBezTo>
                  <a:pt x="91" y="166"/>
                  <a:pt x="93" y="162"/>
                  <a:pt x="94" y="157"/>
                </a:cubicBezTo>
                <a:cubicBezTo>
                  <a:pt x="95" y="156"/>
                  <a:pt x="95" y="155"/>
                  <a:pt x="96" y="153"/>
                </a:cubicBezTo>
                <a:cubicBezTo>
                  <a:pt x="98" y="148"/>
                  <a:pt x="100" y="143"/>
                  <a:pt x="103" y="138"/>
                </a:cubicBezTo>
                <a:cubicBezTo>
                  <a:pt x="103" y="137"/>
                  <a:pt x="103" y="137"/>
                  <a:pt x="104" y="136"/>
                </a:cubicBezTo>
                <a:cubicBezTo>
                  <a:pt x="107" y="130"/>
                  <a:pt x="110" y="125"/>
                  <a:pt x="114" y="120"/>
                </a:cubicBezTo>
                <a:cubicBezTo>
                  <a:pt x="118" y="115"/>
                  <a:pt x="122" y="111"/>
                  <a:pt x="126" y="106"/>
                </a:cubicBezTo>
                <a:cubicBezTo>
                  <a:pt x="135" y="97"/>
                  <a:pt x="146" y="89"/>
                  <a:pt x="158" y="83"/>
                </a:cubicBezTo>
                <a:cubicBezTo>
                  <a:pt x="173" y="75"/>
                  <a:pt x="190" y="69"/>
                  <a:pt x="207" y="68"/>
                </a:cubicBezTo>
                <a:cubicBezTo>
                  <a:pt x="212" y="67"/>
                  <a:pt x="216" y="67"/>
                  <a:pt x="221" y="67"/>
                </a:cubicBezTo>
                <a:cubicBezTo>
                  <a:pt x="225" y="67"/>
                  <a:pt x="229" y="67"/>
                  <a:pt x="233" y="68"/>
                </a:cubicBezTo>
                <a:cubicBezTo>
                  <a:pt x="235" y="68"/>
                  <a:pt x="236" y="68"/>
                  <a:pt x="237" y="68"/>
                </a:cubicBezTo>
                <a:cubicBezTo>
                  <a:pt x="240" y="69"/>
                  <a:pt x="243" y="69"/>
                  <a:pt x="245" y="70"/>
                </a:cubicBezTo>
                <a:cubicBezTo>
                  <a:pt x="247" y="70"/>
                  <a:pt x="249" y="70"/>
                  <a:pt x="251" y="71"/>
                </a:cubicBezTo>
                <a:cubicBezTo>
                  <a:pt x="253" y="71"/>
                  <a:pt x="255" y="72"/>
                  <a:pt x="257" y="72"/>
                </a:cubicBezTo>
                <a:cubicBezTo>
                  <a:pt x="259" y="73"/>
                  <a:pt x="261" y="73"/>
                  <a:pt x="263" y="74"/>
                </a:cubicBezTo>
                <a:cubicBezTo>
                  <a:pt x="264" y="74"/>
                  <a:pt x="265" y="75"/>
                  <a:pt x="267" y="75"/>
                </a:cubicBezTo>
                <a:cubicBezTo>
                  <a:pt x="317" y="25"/>
                  <a:pt x="317" y="25"/>
                  <a:pt x="317" y="25"/>
                </a:cubicBezTo>
                <a:cubicBezTo>
                  <a:pt x="302" y="17"/>
                  <a:pt x="287" y="11"/>
                  <a:pt x="272" y="7"/>
                </a:cubicBezTo>
                <a:cubicBezTo>
                  <a:pt x="270" y="7"/>
                  <a:pt x="269" y="6"/>
                  <a:pt x="267" y="6"/>
                </a:cubicBezTo>
                <a:cubicBezTo>
                  <a:pt x="261" y="5"/>
                  <a:pt x="255" y="3"/>
                  <a:pt x="249" y="3"/>
                </a:cubicBezTo>
                <a:cubicBezTo>
                  <a:pt x="247" y="2"/>
                  <a:pt x="245" y="2"/>
                  <a:pt x="243" y="2"/>
                </a:cubicBezTo>
                <a:cubicBezTo>
                  <a:pt x="236" y="1"/>
                  <a:pt x="228" y="0"/>
                  <a:pt x="221" y="0"/>
                </a:cubicBezTo>
                <a:cubicBezTo>
                  <a:pt x="169" y="0"/>
                  <a:pt x="118" y="20"/>
                  <a:pt x="79" y="59"/>
                </a:cubicBezTo>
                <a:cubicBezTo>
                  <a:pt x="0" y="137"/>
                  <a:pt x="0" y="264"/>
                  <a:pt x="79" y="343"/>
                </a:cubicBezTo>
                <a:cubicBezTo>
                  <a:pt x="86" y="350"/>
                  <a:pt x="86" y="350"/>
                  <a:pt x="86" y="350"/>
                </a:cubicBezTo>
                <a:cubicBezTo>
                  <a:pt x="370" y="634"/>
                  <a:pt x="370" y="634"/>
                  <a:pt x="370" y="634"/>
                </a:cubicBezTo>
                <a:cubicBezTo>
                  <a:pt x="654" y="350"/>
                  <a:pt x="654" y="350"/>
                  <a:pt x="654" y="350"/>
                </a:cubicBezTo>
                <a:cubicBezTo>
                  <a:pt x="661" y="343"/>
                  <a:pt x="661" y="343"/>
                  <a:pt x="661" y="343"/>
                </a:cubicBezTo>
                <a:cubicBezTo>
                  <a:pt x="740" y="264"/>
                  <a:pt x="740" y="137"/>
                  <a:pt x="661" y="5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3" name="Google Shape;1123;p22"/>
          <p:cNvGrpSpPr/>
          <p:nvPr/>
        </p:nvGrpSpPr>
        <p:grpSpPr>
          <a:xfrm>
            <a:off x="11310132" y="4262146"/>
            <a:ext cx="369495" cy="378399"/>
            <a:chOff x="3011" y="1308"/>
            <a:chExt cx="1660" cy="1700"/>
          </a:xfrm>
        </p:grpSpPr>
        <p:sp>
          <p:nvSpPr>
            <p:cNvPr id="1124" name="Google Shape;1124;p22"/>
            <p:cNvSpPr/>
            <p:nvPr/>
          </p:nvSpPr>
          <p:spPr>
            <a:xfrm>
              <a:off x="3011" y="1308"/>
              <a:ext cx="1660" cy="1501"/>
            </a:xfrm>
            <a:custGeom>
              <a:rect b="b" l="l" r="r" t="t"/>
              <a:pathLst>
                <a:path extrusionOk="0" h="633" w="700">
                  <a:moveTo>
                    <a:pt x="633" y="367"/>
                  </a:moveTo>
                  <a:cubicBezTo>
                    <a:pt x="633" y="367"/>
                    <a:pt x="633" y="367"/>
                    <a:pt x="633" y="367"/>
                  </a:cubicBezTo>
                  <a:cubicBezTo>
                    <a:pt x="633" y="361"/>
                    <a:pt x="633" y="356"/>
                    <a:pt x="633" y="350"/>
                  </a:cubicBezTo>
                  <a:cubicBezTo>
                    <a:pt x="633" y="194"/>
                    <a:pt x="506" y="67"/>
                    <a:pt x="350" y="67"/>
                  </a:cubicBezTo>
                  <a:cubicBezTo>
                    <a:pt x="194" y="67"/>
                    <a:pt x="67" y="194"/>
                    <a:pt x="67" y="350"/>
                  </a:cubicBezTo>
                  <a:cubicBezTo>
                    <a:pt x="67" y="356"/>
                    <a:pt x="67" y="361"/>
                    <a:pt x="67" y="367"/>
                  </a:cubicBezTo>
                  <a:cubicBezTo>
                    <a:pt x="67" y="367"/>
                    <a:pt x="67" y="367"/>
                    <a:pt x="67" y="367"/>
                  </a:cubicBezTo>
                  <a:cubicBezTo>
                    <a:pt x="67" y="633"/>
                    <a:pt x="67" y="633"/>
                    <a:pt x="67" y="633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61"/>
                    <a:pt x="0" y="356"/>
                    <a:pt x="0" y="350"/>
                  </a:cubicBezTo>
                  <a:cubicBezTo>
                    <a:pt x="0" y="157"/>
                    <a:pt x="157" y="0"/>
                    <a:pt x="350" y="0"/>
                  </a:cubicBezTo>
                  <a:cubicBezTo>
                    <a:pt x="543" y="0"/>
                    <a:pt x="700" y="157"/>
                    <a:pt x="700" y="350"/>
                  </a:cubicBezTo>
                  <a:cubicBezTo>
                    <a:pt x="700" y="356"/>
                    <a:pt x="700" y="361"/>
                    <a:pt x="700" y="367"/>
                  </a:cubicBezTo>
                  <a:cubicBezTo>
                    <a:pt x="700" y="367"/>
                    <a:pt x="700" y="367"/>
                    <a:pt x="700" y="367"/>
                  </a:cubicBezTo>
                  <a:cubicBezTo>
                    <a:pt x="700" y="633"/>
                    <a:pt x="700" y="633"/>
                    <a:pt x="700" y="633"/>
                  </a:cubicBezTo>
                  <a:cubicBezTo>
                    <a:pt x="633" y="633"/>
                    <a:pt x="633" y="633"/>
                    <a:pt x="633" y="633"/>
                  </a:cubicBezTo>
                  <a:lnTo>
                    <a:pt x="633" y="3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3407" y="2256"/>
              <a:ext cx="157" cy="5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3011" y="2178"/>
              <a:ext cx="1660" cy="830"/>
            </a:xfrm>
            <a:custGeom>
              <a:rect b="b" l="l" r="r" t="t"/>
              <a:pathLst>
                <a:path extrusionOk="0" h="830" w="1660">
                  <a:moveTo>
                    <a:pt x="0" y="512"/>
                  </a:moveTo>
                  <a:lnTo>
                    <a:pt x="553" y="512"/>
                  </a:lnTo>
                  <a:lnTo>
                    <a:pt x="553" y="671"/>
                  </a:lnTo>
                  <a:lnTo>
                    <a:pt x="0" y="671"/>
                  </a:lnTo>
                  <a:lnTo>
                    <a:pt x="0" y="512"/>
                  </a:lnTo>
                  <a:close/>
                  <a:moveTo>
                    <a:pt x="237" y="0"/>
                  </a:moveTo>
                  <a:lnTo>
                    <a:pt x="553" y="0"/>
                  </a:lnTo>
                  <a:lnTo>
                    <a:pt x="553" y="156"/>
                  </a:lnTo>
                  <a:lnTo>
                    <a:pt x="237" y="156"/>
                  </a:lnTo>
                  <a:lnTo>
                    <a:pt x="237" y="0"/>
                  </a:lnTo>
                  <a:close/>
                  <a:moveTo>
                    <a:pt x="1108" y="0"/>
                  </a:moveTo>
                  <a:lnTo>
                    <a:pt x="1423" y="0"/>
                  </a:lnTo>
                  <a:lnTo>
                    <a:pt x="1423" y="156"/>
                  </a:lnTo>
                  <a:lnTo>
                    <a:pt x="1108" y="156"/>
                  </a:lnTo>
                  <a:lnTo>
                    <a:pt x="1108" y="0"/>
                  </a:lnTo>
                  <a:close/>
                  <a:moveTo>
                    <a:pt x="752" y="671"/>
                  </a:moveTo>
                  <a:lnTo>
                    <a:pt x="1108" y="671"/>
                  </a:lnTo>
                  <a:lnTo>
                    <a:pt x="1108" y="830"/>
                  </a:lnTo>
                  <a:lnTo>
                    <a:pt x="752" y="830"/>
                  </a:lnTo>
                  <a:lnTo>
                    <a:pt x="752" y="671"/>
                  </a:lnTo>
                  <a:close/>
                  <a:moveTo>
                    <a:pt x="1108" y="512"/>
                  </a:moveTo>
                  <a:lnTo>
                    <a:pt x="1660" y="512"/>
                  </a:lnTo>
                  <a:lnTo>
                    <a:pt x="1660" y="671"/>
                  </a:lnTo>
                  <a:lnTo>
                    <a:pt x="1108" y="671"/>
                  </a:lnTo>
                  <a:lnTo>
                    <a:pt x="1108" y="5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4119" y="2256"/>
              <a:ext cx="156" cy="5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28" name="Google Shape;1128;p22"/>
          <p:cNvGrpSpPr/>
          <p:nvPr/>
        </p:nvGrpSpPr>
        <p:grpSpPr>
          <a:xfrm rot="5400000">
            <a:off x="1236408" y="2368511"/>
            <a:ext cx="396651" cy="343008"/>
            <a:chOff x="6108" y="1569"/>
            <a:chExt cx="1782" cy="1541"/>
          </a:xfrm>
        </p:grpSpPr>
        <p:sp>
          <p:nvSpPr>
            <p:cNvPr id="1129" name="Google Shape;1129;p22"/>
            <p:cNvSpPr/>
            <p:nvPr/>
          </p:nvSpPr>
          <p:spPr>
            <a:xfrm>
              <a:off x="6860" y="2200"/>
              <a:ext cx="278" cy="2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6108" y="1569"/>
              <a:ext cx="1782" cy="1541"/>
            </a:xfrm>
            <a:custGeom>
              <a:rect b="b" l="l" r="r" t="t"/>
              <a:pathLst>
                <a:path extrusionOk="0" h="1541" w="1782">
                  <a:moveTo>
                    <a:pt x="1597" y="769"/>
                  </a:moveTo>
                  <a:lnTo>
                    <a:pt x="1243" y="159"/>
                  </a:lnTo>
                  <a:lnTo>
                    <a:pt x="539" y="159"/>
                  </a:lnTo>
                  <a:lnTo>
                    <a:pt x="185" y="769"/>
                  </a:lnTo>
                  <a:lnTo>
                    <a:pt x="539" y="1382"/>
                  </a:lnTo>
                  <a:lnTo>
                    <a:pt x="1243" y="1382"/>
                  </a:lnTo>
                  <a:lnTo>
                    <a:pt x="1597" y="769"/>
                  </a:lnTo>
                  <a:close/>
                  <a:moveTo>
                    <a:pt x="1428" y="159"/>
                  </a:moveTo>
                  <a:lnTo>
                    <a:pt x="1243" y="159"/>
                  </a:lnTo>
                  <a:lnTo>
                    <a:pt x="1336" y="318"/>
                  </a:lnTo>
                  <a:lnTo>
                    <a:pt x="1521" y="318"/>
                  </a:lnTo>
                  <a:lnTo>
                    <a:pt x="1782" y="769"/>
                  </a:lnTo>
                  <a:lnTo>
                    <a:pt x="1336" y="1541"/>
                  </a:lnTo>
                  <a:lnTo>
                    <a:pt x="446" y="1541"/>
                  </a:lnTo>
                  <a:lnTo>
                    <a:pt x="0" y="769"/>
                  </a:lnTo>
                  <a:lnTo>
                    <a:pt x="446" y="0"/>
                  </a:lnTo>
                  <a:lnTo>
                    <a:pt x="1336" y="0"/>
                  </a:lnTo>
                  <a:lnTo>
                    <a:pt x="1428" y="1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1" name="Google Shape;1131;p22"/>
          <p:cNvSpPr/>
          <p:nvPr/>
        </p:nvSpPr>
        <p:spPr>
          <a:xfrm>
            <a:off x="2428226" y="5605121"/>
            <a:ext cx="733555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</a:t>
            </a:r>
            <a:endParaRPr sz="2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2" name="Google Shape;1132;p22"/>
          <p:cNvSpPr/>
          <p:nvPr/>
        </p:nvSpPr>
        <p:spPr>
          <a:xfrm>
            <a:off x="5916434" y="6460681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3" name="Google Shape;1133;p22"/>
          <p:cNvSpPr/>
          <p:nvPr/>
        </p:nvSpPr>
        <p:spPr>
          <a:xfrm>
            <a:off x="6059010" y="6460681"/>
            <a:ext cx="73982" cy="7398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4" name="Google Shape;1134;p22"/>
          <p:cNvSpPr/>
          <p:nvPr/>
        </p:nvSpPr>
        <p:spPr>
          <a:xfrm>
            <a:off x="6201587" y="6460681"/>
            <a:ext cx="73982" cy="73983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39" name="Google Shape;1139;p23"/>
          <p:cNvSpPr/>
          <p:nvPr/>
        </p:nvSpPr>
        <p:spPr>
          <a:xfrm>
            <a:off x="2695576" y="2247900"/>
            <a:ext cx="9235168" cy="43415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0" name="Google Shape;1140;p23"/>
          <p:cNvSpPr/>
          <p:nvPr/>
        </p:nvSpPr>
        <p:spPr>
          <a:xfrm>
            <a:off x="5704873" y="2540254"/>
            <a:ext cx="24465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Various Artists</a:t>
            </a:r>
            <a:endParaRPr sz="2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1" name="Google Shape;1141;p23"/>
          <p:cNvSpPr/>
          <p:nvPr/>
        </p:nvSpPr>
        <p:spPr>
          <a:xfrm>
            <a:off x="5710198" y="3522027"/>
            <a:ext cx="553656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Not until I do this will my new life start. And say my thank yous to each and every moment of my life.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2" name="Google Shape;1142;p23"/>
          <p:cNvGraphicFramePr/>
          <p:nvPr/>
        </p:nvGraphicFramePr>
        <p:xfrm>
          <a:off x="5710198" y="4426890"/>
          <a:ext cx="6233246" cy="2162596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3" name="Google Shape;1143;p23"/>
          <p:cNvSpPr/>
          <p:nvPr/>
        </p:nvSpPr>
        <p:spPr>
          <a:xfrm>
            <a:off x="5710197" y="3189628"/>
            <a:ext cx="5536560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bright.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4" name="Google Shape;1144;p23"/>
          <p:cNvSpPr/>
          <p:nvPr/>
        </p:nvSpPr>
        <p:spPr>
          <a:xfrm rot="5400000">
            <a:off x="11633702" y="2436780"/>
            <a:ext cx="102032" cy="102034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5" name="Google Shape;1145;p23"/>
          <p:cNvSpPr/>
          <p:nvPr/>
        </p:nvSpPr>
        <p:spPr>
          <a:xfrm rot="5400000">
            <a:off x="11633702" y="2633413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6" name="Google Shape;1146;p23"/>
          <p:cNvSpPr/>
          <p:nvPr/>
        </p:nvSpPr>
        <p:spPr>
          <a:xfrm rot="5400000">
            <a:off x="11633702" y="2830046"/>
            <a:ext cx="102032" cy="102034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7" name="Google Shape;1147;p23"/>
          <p:cNvCxnSpPr/>
          <p:nvPr/>
        </p:nvCxnSpPr>
        <p:spPr>
          <a:xfrm>
            <a:off x="11684718" y="6248400"/>
            <a:ext cx="0" cy="214135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8" name="Google Shape;1148;p23"/>
          <p:cNvSpPr/>
          <p:nvPr/>
        </p:nvSpPr>
        <p:spPr>
          <a:xfrm>
            <a:off x="5803900" y="2247900"/>
            <a:ext cx="393700" cy="15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49" name="Google Shape;1149;p23"/>
          <p:cNvCxnSpPr/>
          <p:nvPr/>
        </p:nvCxnSpPr>
        <p:spPr>
          <a:xfrm>
            <a:off x="5803900" y="4231723"/>
            <a:ext cx="5130800" cy="0"/>
          </a:xfrm>
          <a:prstGeom prst="straightConnector1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0" name="Google Shape;1150;p23"/>
          <p:cNvSpPr txBox="1"/>
          <p:nvPr/>
        </p:nvSpPr>
        <p:spPr>
          <a:xfrm>
            <a:off x="386923" y="334692"/>
            <a:ext cx="359098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1" name="Google Shape;1151;p23"/>
          <p:cNvCxnSpPr/>
          <p:nvPr/>
        </p:nvCxnSpPr>
        <p:spPr>
          <a:xfrm>
            <a:off x="488523" y="170199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6" name="Google Shape;1156;p24"/>
          <p:cNvPicPr preferRelativeResize="0"/>
          <p:nvPr/>
        </p:nvPicPr>
        <p:blipFill rotWithShape="1">
          <a:blip r:embed="rId3">
            <a:alphaModFix/>
          </a:blip>
          <a:srcRect b="2396" l="31283" r="28484" t="2396"/>
          <a:stretch/>
        </p:blipFill>
        <p:spPr>
          <a:xfrm>
            <a:off x="390982" y="445108"/>
            <a:ext cx="4475837" cy="5967783"/>
          </a:xfrm>
          <a:custGeom>
            <a:rect b="b" l="l" r="r" t="t"/>
            <a:pathLst>
              <a:path extrusionOk="0" h="5967783" w="4475837">
                <a:moveTo>
                  <a:pt x="0" y="0"/>
                </a:moveTo>
                <a:lnTo>
                  <a:pt x="4475837" y="0"/>
                </a:lnTo>
                <a:lnTo>
                  <a:pt x="4475837" y="5967783"/>
                </a:lnTo>
                <a:lnTo>
                  <a:pt x="0" y="5967783"/>
                </a:lnTo>
                <a:close/>
              </a:path>
            </a:pathLst>
          </a:cu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7" name="Google Shape;1157;p24"/>
          <p:cNvPicPr preferRelativeResize="0"/>
          <p:nvPr/>
        </p:nvPicPr>
        <p:blipFill rotWithShape="1">
          <a:blip r:embed="rId4">
            <a:alphaModFix/>
          </a:blip>
          <a:srcRect b="0" l="0" r="0" t="47356"/>
          <a:stretch/>
        </p:blipFill>
        <p:spPr>
          <a:xfrm>
            <a:off x="3950840" y="-1"/>
            <a:ext cx="258762" cy="505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8" name="Google Shape;1158;p24"/>
          <p:cNvPicPr preferRelativeResize="0"/>
          <p:nvPr/>
        </p:nvPicPr>
        <p:blipFill rotWithShape="1">
          <a:blip r:embed="rId4">
            <a:alphaModFix/>
          </a:blip>
          <a:srcRect b="0" l="0" r="0" t="47356"/>
          <a:stretch/>
        </p:blipFill>
        <p:spPr>
          <a:xfrm>
            <a:off x="953640" y="-1"/>
            <a:ext cx="258762" cy="505703"/>
          </a:xfrm>
          <a:prstGeom prst="rect">
            <a:avLst/>
          </a:pr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59" name="Google Shape;1159;p24"/>
          <p:cNvSpPr txBox="1"/>
          <p:nvPr/>
        </p:nvSpPr>
        <p:spPr>
          <a:xfrm>
            <a:off x="5693936" y="531102"/>
            <a:ext cx="370268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Concise 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Style Template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0" name="Google Shape;1160;p24"/>
          <p:cNvCxnSpPr/>
          <p:nvPr/>
        </p:nvCxnSpPr>
        <p:spPr>
          <a:xfrm>
            <a:off x="5795536" y="1898408"/>
            <a:ext cx="3933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1" name="Google Shape;1161;p24"/>
          <p:cNvSpPr/>
          <p:nvPr/>
        </p:nvSpPr>
        <p:spPr>
          <a:xfrm>
            <a:off x="5721215" y="3459762"/>
            <a:ext cx="5666911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 know above the clouds the sun is shining. I design my future bright, not by where my life has been. Not until I do this will my new life start.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2" name="Google Shape;1162;p24"/>
          <p:cNvGrpSpPr/>
          <p:nvPr/>
        </p:nvGrpSpPr>
        <p:grpSpPr>
          <a:xfrm>
            <a:off x="5795536" y="2630175"/>
            <a:ext cx="3390763" cy="576398"/>
            <a:chOff x="5795536" y="2630175"/>
            <a:chExt cx="3390763" cy="576398"/>
          </a:xfrm>
        </p:grpSpPr>
        <p:sp>
          <p:nvSpPr>
            <p:cNvPr descr="e7d195523061f1c0d3ba7f298e59d031c9c3f97027ed136f882110EF8F17BAD1F2C348D17C7856EF46CB4678CC9E44EE1ABA681E3133328A7B4D22AAF822B2429426B2355AA8CC4431B8568D2CF3B73AD4C547D4CDEA1609D165215A3CD52DCB23F0C3918FF78AC072214CC8F17660CBA040B5CEDFE54D6D1D099C80488DBF2AAA75BD30891A344B" id="1163" name="Google Shape;1163;p24"/>
            <p:cNvSpPr/>
            <p:nvPr/>
          </p:nvSpPr>
          <p:spPr>
            <a:xfrm>
              <a:off x="5795536" y="2630175"/>
              <a:ext cx="3390763" cy="5763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Power Point 2013</a:t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64" name="Google Shape;1164;p24"/>
            <p:cNvSpPr/>
            <p:nvPr/>
          </p:nvSpPr>
          <p:spPr>
            <a:xfrm rot="5400000">
              <a:off x="5717403" y="2858781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65" name="Google Shape;1165;p24"/>
            <p:cNvSpPr/>
            <p:nvPr/>
          </p:nvSpPr>
          <p:spPr>
            <a:xfrm flipH="1" rot="-5400000">
              <a:off x="8988978" y="2858781"/>
              <a:ext cx="275454" cy="119188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62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6" name="Google Shape;1166;p24"/>
          <p:cNvSpPr/>
          <p:nvPr/>
        </p:nvSpPr>
        <p:spPr>
          <a:xfrm>
            <a:off x="5795536" y="4548449"/>
            <a:ext cx="1220435" cy="1220435"/>
          </a:xfrm>
          <a:prstGeom prst="ellipse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7" name="Google Shape;1167;p24"/>
          <p:cNvSpPr/>
          <p:nvPr/>
        </p:nvSpPr>
        <p:spPr>
          <a:xfrm>
            <a:off x="7715532" y="4548449"/>
            <a:ext cx="1220435" cy="1220435"/>
          </a:xfrm>
          <a:prstGeom prst="ellipse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8" name="Google Shape;1168;p24"/>
          <p:cNvSpPr/>
          <p:nvPr/>
        </p:nvSpPr>
        <p:spPr>
          <a:xfrm>
            <a:off x="9589719" y="4548449"/>
            <a:ext cx="1220435" cy="1220435"/>
          </a:xfrm>
          <a:prstGeom prst="ellipse">
            <a:avLst/>
          </a:prstGeom>
          <a:noFill/>
          <a:ln cap="flat" cmpd="sng" w="381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69" name="Google Shape;1169;p24"/>
          <p:cNvSpPr/>
          <p:nvPr/>
        </p:nvSpPr>
        <p:spPr>
          <a:xfrm>
            <a:off x="9990481" y="4984083"/>
            <a:ext cx="418910" cy="349166"/>
          </a:xfrm>
          <a:custGeom>
            <a:rect b="b" l="l" r="r" t="t"/>
            <a:pathLst>
              <a:path extrusionOk="0" h="1582" w="1898">
                <a:moveTo>
                  <a:pt x="1027" y="806"/>
                </a:moveTo>
                <a:lnTo>
                  <a:pt x="1027" y="581"/>
                </a:lnTo>
                <a:lnTo>
                  <a:pt x="396" y="707"/>
                </a:lnTo>
                <a:lnTo>
                  <a:pt x="396" y="1582"/>
                </a:lnTo>
                <a:lnTo>
                  <a:pt x="0" y="1582"/>
                </a:lnTo>
                <a:lnTo>
                  <a:pt x="0" y="1426"/>
                </a:lnTo>
                <a:lnTo>
                  <a:pt x="238" y="1426"/>
                </a:lnTo>
                <a:lnTo>
                  <a:pt x="238" y="579"/>
                </a:lnTo>
                <a:lnTo>
                  <a:pt x="712" y="484"/>
                </a:lnTo>
                <a:lnTo>
                  <a:pt x="712" y="187"/>
                </a:lnTo>
                <a:lnTo>
                  <a:pt x="1661" y="0"/>
                </a:lnTo>
                <a:lnTo>
                  <a:pt x="1661" y="1426"/>
                </a:lnTo>
                <a:lnTo>
                  <a:pt x="1898" y="1426"/>
                </a:lnTo>
                <a:lnTo>
                  <a:pt x="1898" y="1582"/>
                </a:lnTo>
                <a:lnTo>
                  <a:pt x="1027" y="1582"/>
                </a:lnTo>
                <a:lnTo>
                  <a:pt x="1027" y="1229"/>
                </a:lnTo>
                <a:lnTo>
                  <a:pt x="1186" y="1072"/>
                </a:lnTo>
                <a:lnTo>
                  <a:pt x="1186" y="1426"/>
                </a:lnTo>
                <a:lnTo>
                  <a:pt x="1502" y="1426"/>
                </a:lnTo>
                <a:lnTo>
                  <a:pt x="1502" y="189"/>
                </a:lnTo>
                <a:lnTo>
                  <a:pt x="871" y="315"/>
                </a:lnTo>
                <a:lnTo>
                  <a:pt x="871" y="453"/>
                </a:lnTo>
                <a:lnTo>
                  <a:pt x="1186" y="391"/>
                </a:lnTo>
                <a:lnTo>
                  <a:pt x="1186" y="873"/>
                </a:lnTo>
                <a:lnTo>
                  <a:pt x="1184" y="873"/>
                </a:lnTo>
                <a:lnTo>
                  <a:pt x="1184" y="873"/>
                </a:lnTo>
                <a:lnTo>
                  <a:pt x="852" y="1205"/>
                </a:lnTo>
                <a:lnTo>
                  <a:pt x="629" y="982"/>
                </a:lnTo>
                <a:lnTo>
                  <a:pt x="740" y="870"/>
                </a:lnTo>
                <a:lnTo>
                  <a:pt x="852" y="982"/>
                </a:lnTo>
                <a:lnTo>
                  <a:pt x="1027" y="8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0" name="Google Shape;1170;p24"/>
          <p:cNvSpPr/>
          <p:nvPr/>
        </p:nvSpPr>
        <p:spPr>
          <a:xfrm>
            <a:off x="8125343" y="4953846"/>
            <a:ext cx="400812" cy="409640"/>
          </a:xfrm>
          <a:custGeom>
            <a:rect b="b" l="l" r="r" t="t"/>
            <a:pathLst>
              <a:path extrusionOk="0" h="783" w="766">
                <a:moveTo>
                  <a:pt x="598" y="89"/>
                </a:moveTo>
                <a:cubicBezTo>
                  <a:pt x="566" y="33"/>
                  <a:pt x="566" y="33"/>
                  <a:pt x="566" y="33"/>
                </a:cubicBezTo>
                <a:cubicBezTo>
                  <a:pt x="623" y="0"/>
                  <a:pt x="623" y="0"/>
                  <a:pt x="623" y="0"/>
                </a:cubicBezTo>
                <a:cubicBezTo>
                  <a:pt x="706" y="144"/>
                  <a:pt x="706" y="144"/>
                  <a:pt x="706" y="144"/>
                </a:cubicBezTo>
                <a:cubicBezTo>
                  <a:pt x="563" y="227"/>
                  <a:pt x="563" y="227"/>
                  <a:pt x="563" y="227"/>
                </a:cubicBezTo>
                <a:cubicBezTo>
                  <a:pt x="530" y="169"/>
                  <a:pt x="530" y="169"/>
                  <a:pt x="530" y="169"/>
                </a:cubicBezTo>
                <a:cubicBezTo>
                  <a:pt x="567" y="148"/>
                  <a:pt x="567" y="148"/>
                  <a:pt x="567" y="148"/>
                </a:cubicBezTo>
                <a:cubicBezTo>
                  <a:pt x="513" y="110"/>
                  <a:pt x="449" y="89"/>
                  <a:pt x="383" y="89"/>
                </a:cubicBezTo>
                <a:cubicBezTo>
                  <a:pt x="208" y="89"/>
                  <a:pt x="67" y="230"/>
                  <a:pt x="67" y="403"/>
                </a:cubicBezTo>
                <a:cubicBezTo>
                  <a:pt x="67" y="577"/>
                  <a:pt x="208" y="717"/>
                  <a:pt x="383" y="717"/>
                </a:cubicBezTo>
                <a:cubicBezTo>
                  <a:pt x="558" y="717"/>
                  <a:pt x="699" y="577"/>
                  <a:pt x="699" y="403"/>
                </a:cubicBezTo>
                <a:cubicBezTo>
                  <a:pt x="700" y="357"/>
                  <a:pt x="689" y="312"/>
                  <a:pt x="670" y="270"/>
                </a:cubicBezTo>
                <a:cubicBezTo>
                  <a:pt x="728" y="237"/>
                  <a:pt x="728" y="237"/>
                  <a:pt x="728" y="237"/>
                </a:cubicBezTo>
                <a:cubicBezTo>
                  <a:pt x="753" y="289"/>
                  <a:pt x="766" y="346"/>
                  <a:pt x="766" y="403"/>
                </a:cubicBezTo>
                <a:cubicBezTo>
                  <a:pt x="766" y="613"/>
                  <a:pt x="595" y="783"/>
                  <a:pt x="383" y="783"/>
                </a:cubicBezTo>
                <a:cubicBezTo>
                  <a:pt x="171" y="783"/>
                  <a:pt x="0" y="613"/>
                  <a:pt x="0" y="403"/>
                </a:cubicBezTo>
                <a:cubicBezTo>
                  <a:pt x="0" y="193"/>
                  <a:pt x="171" y="23"/>
                  <a:pt x="383" y="23"/>
                </a:cubicBezTo>
                <a:cubicBezTo>
                  <a:pt x="463" y="23"/>
                  <a:pt x="537" y="47"/>
                  <a:pt x="598" y="89"/>
                </a:cubicBezTo>
                <a:close/>
                <a:moveTo>
                  <a:pt x="517" y="491"/>
                </a:moveTo>
                <a:cubicBezTo>
                  <a:pt x="482" y="547"/>
                  <a:pt x="482" y="547"/>
                  <a:pt x="482" y="547"/>
                </a:cubicBezTo>
                <a:cubicBezTo>
                  <a:pt x="333" y="455"/>
                  <a:pt x="333" y="455"/>
                  <a:pt x="333" y="455"/>
                </a:cubicBezTo>
                <a:cubicBezTo>
                  <a:pt x="333" y="238"/>
                  <a:pt x="333" y="238"/>
                  <a:pt x="333" y="238"/>
                </a:cubicBezTo>
                <a:cubicBezTo>
                  <a:pt x="400" y="238"/>
                  <a:pt x="400" y="238"/>
                  <a:pt x="400" y="238"/>
                </a:cubicBezTo>
                <a:cubicBezTo>
                  <a:pt x="400" y="418"/>
                  <a:pt x="400" y="418"/>
                  <a:pt x="400" y="418"/>
                </a:cubicBezTo>
                <a:lnTo>
                  <a:pt x="517" y="4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1" name="Google Shape;1171;p24"/>
          <p:cNvSpPr/>
          <p:nvPr/>
        </p:nvSpPr>
        <p:spPr>
          <a:xfrm>
            <a:off x="6196298" y="4984194"/>
            <a:ext cx="418910" cy="348944"/>
          </a:xfrm>
          <a:custGeom>
            <a:rect b="b" l="l" r="r" t="t"/>
            <a:pathLst>
              <a:path extrusionOk="0" h="666" w="800">
                <a:moveTo>
                  <a:pt x="467" y="600"/>
                </a:moveTo>
                <a:cubicBezTo>
                  <a:pt x="467" y="513"/>
                  <a:pt x="467" y="513"/>
                  <a:pt x="467" y="513"/>
                </a:cubicBezTo>
                <a:cubicBezTo>
                  <a:pt x="560" y="484"/>
                  <a:pt x="560" y="484"/>
                  <a:pt x="560" y="484"/>
                </a:cubicBezTo>
                <a:cubicBezTo>
                  <a:pt x="534" y="458"/>
                  <a:pt x="517" y="420"/>
                  <a:pt x="517" y="382"/>
                </a:cubicBezTo>
                <a:cubicBezTo>
                  <a:pt x="517" y="318"/>
                  <a:pt x="569" y="266"/>
                  <a:pt x="633" y="266"/>
                </a:cubicBezTo>
                <a:cubicBezTo>
                  <a:pt x="698" y="266"/>
                  <a:pt x="750" y="318"/>
                  <a:pt x="750" y="382"/>
                </a:cubicBezTo>
                <a:cubicBezTo>
                  <a:pt x="750" y="420"/>
                  <a:pt x="733" y="458"/>
                  <a:pt x="707" y="484"/>
                </a:cubicBezTo>
                <a:cubicBezTo>
                  <a:pt x="800" y="513"/>
                  <a:pt x="800" y="513"/>
                  <a:pt x="800" y="513"/>
                </a:cubicBezTo>
                <a:cubicBezTo>
                  <a:pt x="800" y="666"/>
                  <a:pt x="800" y="666"/>
                  <a:pt x="80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475"/>
                  <a:pt x="0" y="475"/>
                  <a:pt x="0" y="475"/>
                </a:cubicBezTo>
                <a:cubicBezTo>
                  <a:pt x="237" y="400"/>
                  <a:pt x="237" y="400"/>
                  <a:pt x="237" y="400"/>
                </a:cubicBezTo>
                <a:cubicBezTo>
                  <a:pt x="176" y="356"/>
                  <a:pt x="133" y="276"/>
                  <a:pt x="133" y="198"/>
                </a:cubicBezTo>
                <a:cubicBezTo>
                  <a:pt x="133" y="88"/>
                  <a:pt x="223" y="0"/>
                  <a:pt x="333" y="0"/>
                </a:cubicBezTo>
                <a:cubicBezTo>
                  <a:pt x="444" y="0"/>
                  <a:pt x="533" y="88"/>
                  <a:pt x="533" y="198"/>
                </a:cubicBezTo>
                <a:cubicBezTo>
                  <a:pt x="533" y="290"/>
                  <a:pt x="474" y="386"/>
                  <a:pt x="395" y="420"/>
                </a:cubicBezTo>
                <a:cubicBezTo>
                  <a:pt x="395" y="420"/>
                  <a:pt x="395" y="420"/>
                  <a:pt x="395" y="420"/>
                </a:cubicBezTo>
                <a:cubicBezTo>
                  <a:pt x="392" y="421"/>
                  <a:pt x="392" y="421"/>
                  <a:pt x="392" y="421"/>
                </a:cubicBezTo>
                <a:cubicBezTo>
                  <a:pt x="383" y="425"/>
                  <a:pt x="374" y="427"/>
                  <a:pt x="365" y="429"/>
                </a:cubicBezTo>
                <a:cubicBezTo>
                  <a:pt x="67" y="524"/>
                  <a:pt x="67" y="524"/>
                  <a:pt x="67" y="524"/>
                </a:cubicBezTo>
                <a:cubicBezTo>
                  <a:pt x="67" y="600"/>
                  <a:pt x="67" y="600"/>
                  <a:pt x="67" y="600"/>
                </a:cubicBezTo>
                <a:lnTo>
                  <a:pt x="467" y="600"/>
                </a:lnTo>
                <a:close/>
                <a:moveTo>
                  <a:pt x="534" y="600"/>
                </a:moveTo>
                <a:cubicBezTo>
                  <a:pt x="733" y="600"/>
                  <a:pt x="733" y="600"/>
                  <a:pt x="733" y="600"/>
                </a:cubicBezTo>
                <a:cubicBezTo>
                  <a:pt x="733" y="562"/>
                  <a:pt x="733" y="562"/>
                  <a:pt x="733" y="562"/>
                </a:cubicBezTo>
                <a:cubicBezTo>
                  <a:pt x="634" y="531"/>
                  <a:pt x="634" y="531"/>
                  <a:pt x="634" y="531"/>
                </a:cubicBezTo>
                <a:cubicBezTo>
                  <a:pt x="534" y="562"/>
                  <a:pt x="534" y="562"/>
                  <a:pt x="534" y="562"/>
                </a:cubicBezTo>
                <a:cubicBezTo>
                  <a:pt x="534" y="600"/>
                  <a:pt x="534" y="600"/>
                  <a:pt x="534" y="600"/>
                </a:cubicBezTo>
                <a:close/>
                <a:moveTo>
                  <a:pt x="333" y="366"/>
                </a:moveTo>
                <a:cubicBezTo>
                  <a:pt x="399" y="366"/>
                  <a:pt x="467" y="279"/>
                  <a:pt x="467" y="198"/>
                </a:cubicBezTo>
                <a:cubicBezTo>
                  <a:pt x="467" y="125"/>
                  <a:pt x="407" y="66"/>
                  <a:pt x="333" y="66"/>
                </a:cubicBezTo>
                <a:cubicBezTo>
                  <a:pt x="260" y="66"/>
                  <a:pt x="200" y="125"/>
                  <a:pt x="200" y="198"/>
                </a:cubicBezTo>
                <a:cubicBezTo>
                  <a:pt x="200" y="279"/>
                  <a:pt x="267" y="366"/>
                  <a:pt x="333" y="366"/>
                </a:cubicBezTo>
                <a:close/>
                <a:moveTo>
                  <a:pt x="633" y="450"/>
                </a:moveTo>
                <a:cubicBezTo>
                  <a:pt x="656" y="450"/>
                  <a:pt x="683" y="414"/>
                  <a:pt x="683" y="382"/>
                </a:cubicBezTo>
                <a:cubicBezTo>
                  <a:pt x="683" y="355"/>
                  <a:pt x="661" y="333"/>
                  <a:pt x="633" y="333"/>
                </a:cubicBezTo>
                <a:cubicBezTo>
                  <a:pt x="606" y="333"/>
                  <a:pt x="583" y="355"/>
                  <a:pt x="583" y="382"/>
                </a:cubicBezTo>
                <a:cubicBezTo>
                  <a:pt x="583" y="414"/>
                  <a:pt x="611" y="450"/>
                  <a:pt x="633" y="4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2" name="Google Shape;1172;p24"/>
          <p:cNvSpPr/>
          <p:nvPr/>
        </p:nvSpPr>
        <p:spPr>
          <a:xfrm>
            <a:off x="5648782" y="6012781"/>
            <a:ext cx="15139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Windows 10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3" name="Google Shape;1173;p24"/>
          <p:cNvSpPr/>
          <p:nvPr/>
        </p:nvSpPr>
        <p:spPr>
          <a:xfrm>
            <a:off x="9693387" y="6004463"/>
            <a:ext cx="1013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4" name="Google Shape;1174;p24"/>
          <p:cNvSpPr/>
          <p:nvPr/>
        </p:nvSpPr>
        <p:spPr>
          <a:xfrm>
            <a:off x="7545246" y="6012781"/>
            <a:ext cx="1561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Keynote 6.5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5" name="Google Shape;1175;p24"/>
          <p:cNvSpPr/>
          <p:nvPr/>
        </p:nvSpPr>
        <p:spPr>
          <a:xfrm rot="5400000">
            <a:off x="4603086" y="577356"/>
            <a:ext cx="102032" cy="102034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6" name="Google Shape;1176;p24"/>
          <p:cNvSpPr/>
          <p:nvPr/>
        </p:nvSpPr>
        <p:spPr>
          <a:xfrm rot="5400000">
            <a:off x="4603086" y="773989"/>
            <a:ext cx="102032" cy="10203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177" name="Google Shape;1177;p24"/>
          <p:cNvSpPr/>
          <p:nvPr/>
        </p:nvSpPr>
        <p:spPr>
          <a:xfrm rot="5400000">
            <a:off x="4603086" y="970622"/>
            <a:ext cx="102032" cy="102034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47" name="Google Shape;147;p4"/>
          <p:cNvSpPr txBox="1"/>
          <p:nvPr/>
        </p:nvSpPr>
        <p:spPr>
          <a:xfrm>
            <a:off x="4300509" y="452056"/>
            <a:ext cx="35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48" name="Google Shape;148;p4"/>
          <p:cNvCxnSpPr/>
          <p:nvPr/>
        </p:nvCxnSpPr>
        <p:spPr>
          <a:xfrm>
            <a:off x="5899327" y="1279775"/>
            <a:ext cx="393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4"/>
          <p:cNvSpPr txBox="1"/>
          <p:nvPr/>
        </p:nvSpPr>
        <p:spPr>
          <a:xfrm>
            <a:off x="8433475" y="2581075"/>
            <a:ext cx="3390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complements the data gap between the two plugins and the pain points above: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perfecting the potential user base mined from influencers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serving the distribution selection</a:t>
            </a:r>
            <a:endParaRPr sz="1600"/>
          </a:p>
        </p:txBody>
      </p:sp>
      <p:pic>
        <p:nvPicPr>
          <p:cNvPr id="150" name="Google Shape;1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542450"/>
            <a:ext cx="4391388" cy="21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15153" t="0"/>
          <a:stretch/>
        </p:blipFill>
        <p:spPr>
          <a:xfrm>
            <a:off x="3133450" y="1699150"/>
            <a:ext cx="5076437" cy="19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4197281"/>
            <a:ext cx="4157625" cy="195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299" y="3865700"/>
            <a:ext cx="5322725" cy="27606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54" name="Google Shape;154;p4"/>
          <p:cNvSpPr/>
          <p:nvPr/>
        </p:nvSpPr>
        <p:spPr>
          <a:xfrm>
            <a:off x="10015225" y="6156301"/>
            <a:ext cx="102000" cy="102000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55" name="Google Shape;155;p4"/>
          <p:cNvSpPr/>
          <p:nvPr/>
        </p:nvSpPr>
        <p:spPr>
          <a:xfrm>
            <a:off x="10211858" y="6156301"/>
            <a:ext cx="102000" cy="10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56" name="Google Shape;156;p4"/>
          <p:cNvSpPr/>
          <p:nvPr/>
        </p:nvSpPr>
        <p:spPr>
          <a:xfrm>
            <a:off x="10408491" y="6156301"/>
            <a:ext cx="102000" cy="102000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1" name="Google Shape;161;g1745f6b6926_1_7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2" name="Google Shape;162;g1745f6b6926_1_7"/>
          <p:cNvSpPr txBox="1"/>
          <p:nvPr/>
        </p:nvSpPr>
        <p:spPr>
          <a:xfrm>
            <a:off x="8428992" y="2057403"/>
            <a:ext cx="126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3" name="Google Shape;163;g1745f6b6926_1_7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4" name="Google Shape;164;g1745f6b6926_1_7"/>
          <p:cNvSpPr/>
          <p:nvPr/>
        </p:nvSpPr>
        <p:spPr>
          <a:xfrm>
            <a:off x="2273302" y="2396173"/>
            <a:ext cx="317400" cy="1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5" name="Google Shape;165;g1745f6b6926_1_7"/>
          <p:cNvSpPr/>
          <p:nvPr/>
        </p:nvSpPr>
        <p:spPr>
          <a:xfrm flipH="1">
            <a:off x="11213996" y="2057400"/>
            <a:ext cx="978000" cy="27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6" name="Google Shape;166;g1745f6b6926_1_7"/>
          <p:cNvSpPr/>
          <p:nvPr/>
        </p:nvSpPr>
        <p:spPr>
          <a:xfrm>
            <a:off x="986319" y="2806700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7" name="Google Shape;167;g1745f6b6926_1_7"/>
          <p:cNvSpPr/>
          <p:nvPr/>
        </p:nvSpPr>
        <p:spPr>
          <a:xfrm>
            <a:off x="986319" y="3277356"/>
            <a:ext cx="142800" cy="142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8" name="Google Shape;168;g1745f6b6926_1_7"/>
          <p:cNvSpPr/>
          <p:nvPr/>
        </p:nvSpPr>
        <p:spPr>
          <a:xfrm>
            <a:off x="986319" y="3748012"/>
            <a:ext cx="142800" cy="142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69" name="Google Shape;169;g1745f6b6926_1_7"/>
          <p:cNvSpPr/>
          <p:nvPr/>
        </p:nvSpPr>
        <p:spPr>
          <a:xfrm>
            <a:off x="986319" y="4218669"/>
            <a:ext cx="142800" cy="1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70" name="Google Shape;170;g1745f6b6926_1_7"/>
          <p:cNvSpPr/>
          <p:nvPr/>
        </p:nvSpPr>
        <p:spPr>
          <a:xfrm>
            <a:off x="986319" y="4689326"/>
            <a:ext cx="142800" cy="14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71" name="Google Shape;171;g1745f6b6926_1_7"/>
          <p:cNvCxnSpPr/>
          <p:nvPr/>
        </p:nvCxnSpPr>
        <p:spPr>
          <a:xfrm rot="10800000">
            <a:off x="-5962" y="2878137"/>
            <a:ext cx="6489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72" name="Google Shape;172;g1745f6b6926_1_7"/>
          <p:cNvGrpSpPr/>
          <p:nvPr/>
        </p:nvGrpSpPr>
        <p:grpSpPr>
          <a:xfrm>
            <a:off x="9483228" y="4361971"/>
            <a:ext cx="537341" cy="537341"/>
            <a:chOff x="9287742" y="4931641"/>
            <a:chExt cx="669000" cy="669000"/>
          </a:xfrm>
        </p:grpSpPr>
        <p:sp>
          <p:nvSpPr>
            <p:cNvPr id="173" name="Google Shape;173;g1745f6b6926_1_7"/>
            <p:cNvSpPr/>
            <p:nvPr/>
          </p:nvSpPr>
          <p:spPr>
            <a:xfrm>
              <a:off x="9287742" y="4931641"/>
              <a:ext cx="669000" cy="6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4" name="Google Shape;174;g1745f6b6926_1_7"/>
            <p:cNvSpPr/>
            <p:nvPr/>
          </p:nvSpPr>
          <p:spPr>
            <a:xfrm flipH="1" rot="10800000">
              <a:off x="9541743" y="5160487"/>
              <a:ext cx="160694" cy="138529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75" name="Google Shape;175;g1745f6b6926_1_7"/>
            <p:cNvCxnSpPr/>
            <p:nvPr/>
          </p:nvCxnSpPr>
          <p:spPr>
            <a:xfrm>
              <a:off x="9556787" y="5407536"/>
              <a:ext cx="13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45f6b6926_1_177"/>
          <p:cNvSpPr/>
          <p:nvPr/>
        </p:nvSpPr>
        <p:spPr>
          <a:xfrm>
            <a:off x="1189350" y="1760850"/>
            <a:ext cx="9962700" cy="211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81" name="Google Shape;181;g1745f6b6926_1_177"/>
          <p:cNvGrpSpPr/>
          <p:nvPr/>
        </p:nvGrpSpPr>
        <p:grpSpPr>
          <a:xfrm>
            <a:off x="2206885" y="2235550"/>
            <a:ext cx="1306200" cy="1306200"/>
            <a:chOff x="2206172" y="2590800"/>
            <a:chExt cx="1306200" cy="1306200"/>
          </a:xfrm>
        </p:grpSpPr>
        <p:sp>
          <p:nvSpPr>
            <p:cNvPr id="182" name="Google Shape;182;g1745f6b6926_1_177"/>
            <p:cNvSpPr/>
            <p:nvPr/>
          </p:nvSpPr>
          <p:spPr>
            <a:xfrm>
              <a:off x="2206172" y="2590800"/>
              <a:ext cx="1306200" cy="13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83" name="Google Shape;183;g1745f6b6926_1_177"/>
            <p:cNvGrpSpPr/>
            <p:nvPr/>
          </p:nvGrpSpPr>
          <p:grpSpPr>
            <a:xfrm>
              <a:off x="2289553" y="2674187"/>
              <a:ext cx="1139471" cy="1139448"/>
              <a:chOff x="2289553" y="2674187"/>
              <a:chExt cx="1139471" cy="1139448"/>
            </a:xfrm>
          </p:grpSpPr>
          <p:sp>
            <p:nvSpPr>
              <p:cNvPr id="184" name="Google Shape;184;g1745f6b6926_1_177"/>
              <p:cNvSpPr/>
              <p:nvPr/>
            </p:nvSpPr>
            <p:spPr>
              <a:xfrm>
                <a:off x="2289553" y="2674187"/>
                <a:ext cx="1059338" cy="703174"/>
              </a:xfrm>
              <a:custGeom>
                <a:rect b="b" l="l" r="r" t="t"/>
                <a:pathLst>
                  <a:path extrusionOk="0" h="703174" w="1059338">
                    <a:moveTo>
                      <a:pt x="15920" y="703174"/>
                    </a:moveTo>
                    <a:cubicBezTo>
                      <a:pt x="-50056" y="429294"/>
                      <a:pt x="94060" y="148318"/>
                      <a:pt x="354987" y="42111"/>
                    </a:cubicBezTo>
                    <a:cubicBezTo>
                      <a:pt x="615914" y="-64096"/>
                      <a:pt x="915288" y="36360"/>
                      <a:pt x="1059338" y="278459"/>
                    </a:cubicBezTo>
                    <a:lnTo>
                      <a:pt x="15920" y="703174"/>
                    </a:lnTo>
                    <a:close/>
                  </a:path>
                  <a:path extrusionOk="0" fill="none" h="703174" w="1059338">
                    <a:moveTo>
                      <a:pt x="15920" y="703174"/>
                    </a:moveTo>
                    <a:cubicBezTo>
                      <a:pt x="-50056" y="429294"/>
                      <a:pt x="94060" y="148318"/>
                      <a:pt x="354987" y="42111"/>
                    </a:cubicBezTo>
                    <a:cubicBezTo>
                      <a:pt x="615914" y="-64096"/>
                      <a:pt x="915288" y="36360"/>
                      <a:pt x="1059338" y="278459"/>
                    </a:cubicBezTo>
                  </a:path>
                </a:pathLst>
              </a:cu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85" name="Google Shape;185;g1745f6b6926_1_177"/>
              <p:cNvSpPr/>
              <p:nvPr/>
            </p:nvSpPr>
            <p:spPr>
              <a:xfrm>
                <a:off x="2333340" y="3462781"/>
                <a:ext cx="181713" cy="235060"/>
              </a:xfrm>
              <a:custGeom>
                <a:rect b="b" l="l" r="r" t="t"/>
                <a:pathLst>
                  <a:path extrusionOk="0" h="235060" w="181713">
                    <a:moveTo>
                      <a:pt x="181713" y="235060"/>
                    </a:moveTo>
                    <a:cubicBezTo>
                      <a:pt x="101417" y="174159"/>
                      <a:pt x="38713" y="93047"/>
                      <a:pt x="0" y="0"/>
                    </a:cubicBezTo>
                    <a:lnTo>
                      <a:pt x="181713" y="235060"/>
                    </a:lnTo>
                    <a:close/>
                  </a:path>
                  <a:path extrusionOk="0" fill="none" h="235060" w="181713">
                    <a:moveTo>
                      <a:pt x="181713" y="235060"/>
                    </a:moveTo>
                    <a:cubicBezTo>
                      <a:pt x="101417" y="174159"/>
                      <a:pt x="38713" y="9304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86" name="Google Shape;186;g1745f6b6926_1_177"/>
              <p:cNvSpPr/>
              <p:nvPr/>
            </p:nvSpPr>
            <p:spPr>
              <a:xfrm>
                <a:off x="2612823" y="3064996"/>
                <a:ext cx="816201" cy="748639"/>
              </a:xfrm>
              <a:custGeom>
                <a:rect b="b" l="l" r="r" t="t"/>
                <a:pathLst>
                  <a:path extrusionOk="0" h="748639" w="816201">
                    <a:moveTo>
                      <a:pt x="787343" y="0"/>
                    </a:moveTo>
                    <a:cubicBezTo>
                      <a:pt x="859122" y="216943"/>
                      <a:pt x="794325" y="455783"/>
                      <a:pt x="622745" y="606703"/>
                    </a:cubicBezTo>
                    <a:cubicBezTo>
                      <a:pt x="451166" y="757622"/>
                      <a:pt x="206011" y="791415"/>
                      <a:pt x="0" y="692543"/>
                    </a:cubicBezTo>
                    <a:lnTo>
                      <a:pt x="787343" y="0"/>
                    </a:lnTo>
                    <a:close/>
                  </a:path>
                  <a:path extrusionOk="0" fill="none" h="748639" w="816201">
                    <a:moveTo>
                      <a:pt x="787343" y="0"/>
                    </a:moveTo>
                    <a:cubicBezTo>
                      <a:pt x="859122" y="216943"/>
                      <a:pt x="794325" y="455783"/>
                      <a:pt x="622745" y="606703"/>
                    </a:cubicBezTo>
                    <a:cubicBezTo>
                      <a:pt x="451166" y="757622"/>
                      <a:pt x="206011" y="791415"/>
                      <a:pt x="0" y="692543"/>
                    </a:cubicBezTo>
                  </a:path>
                </a:pathLst>
              </a:cu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87" name="Google Shape;187;g1745f6b6926_1_177"/>
          <p:cNvGrpSpPr/>
          <p:nvPr/>
        </p:nvGrpSpPr>
        <p:grpSpPr>
          <a:xfrm>
            <a:off x="5443570" y="2235550"/>
            <a:ext cx="1306200" cy="1306200"/>
            <a:chOff x="5442857" y="2590800"/>
            <a:chExt cx="1306200" cy="1306200"/>
          </a:xfrm>
        </p:grpSpPr>
        <p:sp>
          <p:nvSpPr>
            <p:cNvPr id="188" name="Google Shape;188;g1745f6b6926_1_177"/>
            <p:cNvSpPr/>
            <p:nvPr/>
          </p:nvSpPr>
          <p:spPr>
            <a:xfrm>
              <a:off x="5442857" y="2590800"/>
              <a:ext cx="1306200" cy="13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89" name="Google Shape;189;g1745f6b6926_1_177"/>
            <p:cNvGrpSpPr/>
            <p:nvPr/>
          </p:nvGrpSpPr>
          <p:grpSpPr>
            <a:xfrm>
              <a:off x="5526316" y="2674261"/>
              <a:ext cx="1139400" cy="1139400"/>
              <a:chOff x="2289631" y="2674261"/>
              <a:chExt cx="1139400" cy="1139400"/>
            </a:xfrm>
          </p:grpSpPr>
          <p:sp>
            <p:nvSpPr>
              <p:cNvPr id="190" name="Google Shape;190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1" name="Google Shape;191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2" name="Google Shape;192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93" name="Google Shape;193;g1745f6b6926_1_177"/>
          <p:cNvGrpSpPr/>
          <p:nvPr/>
        </p:nvGrpSpPr>
        <p:grpSpPr>
          <a:xfrm>
            <a:off x="8680255" y="2235550"/>
            <a:ext cx="1306200" cy="1306200"/>
            <a:chOff x="8679542" y="2590800"/>
            <a:chExt cx="1306200" cy="1306200"/>
          </a:xfrm>
        </p:grpSpPr>
        <p:sp>
          <p:nvSpPr>
            <p:cNvPr id="194" name="Google Shape;194;g1745f6b6926_1_177"/>
            <p:cNvSpPr/>
            <p:nvPr/>
          </p:nvSpPr>
          <p:spPr>
            <a:xfrm>
              <a:off x="8679542" y="2590800"/>
              <a:ext cx="1306200" cy="130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grpSp>
          <p:nvGrpSpPr>
            <p:cNvPr id="195" name="Google Shape;195;g1745f6b6926_1_177"/>
            <p:cNvGrpSpPr/>
            <p:nvPr/>
          </p:nvGrpSpPr>
          <p:grpSpPr>
            <a:xfrm>
              <a:off x="8763000" y="2674261"/>
              <a:ext cx="1139400" cy="1139400"/>
              <a:chOff x="2289631" y="2674261"/>
              <a:chExt cx="1139400" cy="1139400"/>
            </a:xfrm>
          </p:grpSpPr>
          <p:sp>
            <p:nvSpPr>
              <p:cNvPr id="196" name="Google Shape;196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9987353" name="adj1"/>
                  <a:gd fmla="val 19754839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7" name="Google Shape;197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7630731" name="adj1"/>
                  <a:gd fmla="val 94445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98" name="Google Shape;198;g1745f6b6926_1_177"/>
              <p:cNvSpPr/>
              <p:nvPr/>
            </p:nvSpPr>
            <p:spPr>
              <a:xfrm>
                <a:off x="2289631" y="2674261"/>
                <a:ext cx="1139400" cy="1139400"/>
              </a:xfrm>
              <a:prstGeom prst="arc">
                <a:avLst>
                  <a:gd fmla="val 20501549" name="adj1"/>
                  <a:gd fmla="val 6938285" name="adj2"/>
                </a:avLst>
              </a:prstGeom>
              <a:noFill/>
              <a:ln cap="flat" cmpd="sng" w="19050">
                <a:solidFill>
                  <a:schemeClr val="lt1">
                    <a:alpha val="4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199" name="Google Shape;199;g1745f6b6926_1_177"/>
          <p:cNvSpPr txBox="1"/>
          <p:nvPr/>
        </p:nvSpPr>
        <p:spPr>
          <a:xfrm>
            <a:off x="4300509" y="452056"/>
            <a:ext cx="35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0" name="Google Shape;200;g1745f6b6926_1_177"/>
          <p:cNvSpPr/>
          <p:nvPr/>
        </p:nvSpPr>
        <p:spPr>
          <a:xfrm>
            <a:off x="2630084" y="2658603"/>
            <a:ext cx="459891" cy="460182"/>
          </a:xfrm>
          <a:custGeom>
            <a:rect b="b" l="l" r="r" t="t"/>
            <a:pathLst>
              <a:path extrusionOk="0" h="1581" w="1580">
                <a:moveTo>
                  <a:pt x="156" y="1424"/>
                </a:moveTo>
                <a:lnTo>
                  <a:pt x="1580" y="1424"/>
                </a:lnTo>
                <a:lnTo>
                  <a:pt x="1580" y="1581"/>
                </a:lnTo>
                <a:lnTo>
                  <a:pt x="0" y="1581"/>
                </a:lnTo>
                <a:lnTo>
                  <a:pt x="0" y="0"/>
                </a:lnTo>
                <a:lnTo>
                  <a:pt x="156" y="0"/>
                </a:lnTo>
                <a:lnTo>
                  <a:pt x="156" y="1424"/>
                </a:lnTo>
                <a:close/>
                <a:moveTo>
                  <a:pt x="393" y="712"/>
                </a:moveTo>
                <a:lnTo>
                  <a:pt x="552" y="712"/>
                </a:lnTo>
                <a:lnTo>
                  <a:pt x="552" y="1265"/>
                </a:lnTo>
                <a:lnTo>
                  <a:pt x="393" y="1265"/>
                </a:lnTo>
                <a:lnTo>
                  <a:pt x="393" y="712"/>
                </a:lnTo>
                <a:close/>
                <a:moveTo>
                  <a:pt x="830" y="238"/>
                </a:moveTo>
                <a:lnTo>
                  <a:pt x="987" y="238"/>
                </a:lnTo>
                <a:lnTo>
                  <a:pt x="987" y="1265"/>
                </a:lnTo>
                <a:lnTo>
                  <a:pt x="830" y="1265"/>
                </a:lnTo>
                <a:lnTo>
                  <a:pt x="830" y="238"/>
                </a:lnTo>
                <a:close/>
                <a:moveTo>
                  <a:pt x="1264" y="475"/>
                </a:moveTo>
                <a:lnTo>
                  <a:pt x="1423" y="475"/>
                </a:lnTo>
                <a:lnTo>
                  <a:pt x="1423" y="1265"/>
                </a:lnTo>
                <a:lnTo>
                  <a:pt x="1264" y="1265"/>
                </a:lnTo>
                <a:lnTo>
                  <a:pt x="1264" y="4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1" name="Google Shape;201;g1745f6b6926_1_177"/>
          <p:cNvSpPr/>
          <p:nvPr/>
        </p:nvSpPr>
        <p:spPr>
          <a:xfrm>
            <a:off x="9091520" y="2641284"/>
            <a:ext cx="483758" cy="494819"/>
          </a:xfrm>
          <a:custGeom>
            <a:rect b="b" l="l" r="r" t="t"/>
            <a:pathLst>
              <a:path extrusionOk="0" h="1700" w="1662">
                <a:moveTo>
                  <a:pt x="838" y="417"/>
                </a:moveTo>
                <a:lnTo>
                  <a:pt x="420" y="837"/>
                </a:lnTo>
                <a:lnTo>
                  <a:pt x="0" y="417"/>
                </a:lnTo>
                <a:lnTo>
                  <a:pt x="420" y="0"/>
                </a:lnTo>
                <a:lnTo>
                  <a:pt x="838" y="417"/>
                </a:lnTo>
                <a:close/>
                <a:moveTo>
                  <a:pt x="223" y="417"/>
                </a:moveTo>
                <a:lnTo>
                  <a:pt x="420" y="614"/>
                </a:lnTo>
                <a:lnTo>
                  <a:pt x="615" y="417"/>
                </a:lnTo>
                <a:lnTo>
                  <a:pt x="420" y="223"/>
                </a:lnTo>
                <a:lnTo>
                  <a:pt x="223" y="417"/>
                </a:lnTo>
                <a:lnTo>
                  <a:pt x="223" y="417"/>
                </a:lnTo>
                <a:close/>
                <a:moveTo>
                  <a:pt x="1662" y="1029"/>
                </a:moveTo>
                <a:lnTo>
                  <a:pt x="1662" y="1700"/>
                </a:lnTo>
                <a:lnTo>
                  <a:pt x="992" y="1700"/>
                </a:lnTo>
                <a:lnTo>
                  <a:pt x="992" y="1029"/>
                </a:lnTo>
                <a:lnTo>
                  <a:pt x="1662" y="1029"/>
                </a:lnTo>
                <a:lnTo>
                  <a:pt x="1662" y="1029"/>
                </a:lnTo>
                <a:close/>
                <a:moveTo>
                  <a:pt x="1149" y="1188"/>
                </a:moveTo>
                <a:lnTo>
                  <a:pt x="1149" y="1541"/>
                </a:lnTo>
                <a:lnTo>
                  <a:pt x="1505" y="1541"/>
                </a:lnTo>
                <a:lnTo>
                  <a:pt x="1505" y="1188"/>
                </a:lnTo>
                <a:lnTo>
                  <a:pt x="1149" y="1188"/>
                </a:lnTo>
                <a:close/>
                <a:moveTo>
                  <a:pt x="755" y="1029"/>
                </a:moveTo>
                <a:lnTo>
                  <a:pt x="755" y="1700"/>
                </a:lnTo>
                <a:lnTo>
                  <a:pt x="83" y="1700"/>
                </a:lnTo>
                <a:lnTo>
                  <a:pt x="83" y="1029"/>
                </a:lnTo>
                <a:lnTo>
                  <a:pt x="755" y="1029"/>
                </a:lnTo>
                <a:lnTo>
                  <a:pt x="755" y="1029"/>
                </a:lnTo>
                <a:close/>
                <a:moveTo>
                  <a:pt x="242" y="1188"/>
                </a:moveTo>
                <a:lnTo>
                  <a:pt x="242" y="1541"/>
                </a:lnTo>
                <a:lnTo>
                  <a:pt x="596" y="1541"/>
                </a:lnTo>
                <a:lnTo>
                  <a:pt x="596" y="1188"/>
                </a:lnTo>
                <a:lnTo>
                  <a:pt x="242" y="1188"/>
                </a:lnTo>
                <a:close/>
                <a:moveTo>
                  <a:pt x="1662" y="123"/>
                </a:moveTo>
                <a:lnTo>
                  <a:pt x="1662" y="792"/>
                </a:lnTo>
                <a:lnTo>
                  <a:pt x="992" y="792"/>
                </a:lnTo>
                <a:lnTo>
                  <a:pt x="992" y="123"/>
                </a:lnTo>
                <a:lnTo>
                  <a:pt x="1662" y="123"/>
                </a:lnTo>
                <a:lnTo>
                  <a:pt x="1662" y="123"/>
                </a:lnTo>
                <a:close/>
                <a:moveTo>
                  <a:pt x="1149" y="280"/>
                </a:moveTo>
                <a:lnTo>
                  <a:pt x="1149" y="636"/>
                </a:lnTo>
                <a:lnTo>
                  <a:pt x="1505" y="636"/>
                </a:lnTo>
                <a:lnTo>
                  <a:pt x="1505" y="280"/>
                </a:lnTo>
                <a:lnTo>
                  <a:pt x="1149" y="280"/>
                </a:lnTo>
                <a:lnTo>
                  <a:pt x="1149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2" name="Google Shape;202;g1745f6b6926_1_177"/>
          <p:cNvSpPr/>
          <p:nvPr/>
        </p:nvSpPr>
        <p:spPr>
          <a:xfrm>
            <a:off x="5820489" y="2658459"/>
            <a:ext cx="552451" cy="460469"/>
          </a:xfrm>
          <a:custGeom>
            <a:rect b="b" l="l" r="r" t="t"/>
            <a:pathLst>
              <a:path extrusionOk="0" h="1582" w="1898">
                <a:moveTo>
                  <a:pt x="1027" y="806"/>
                </a:moveTo>
                <a:lnTo>
                  <a:pt x="1027" y="581"/>
                </a:lnTo>
                <a:lnTo>
                  <a:pt x="396" y="707"/>
                </a:lnTo>
                <a:lnTo>
                  <a:pt x="396" y="1582"/>
                </a:lnTo>
                <a:lnTo>
                  <a:pt x="0" y="1582"/>
                </a:lnTo>
                <a:lnTo>
                  <a:pt x="0" y="1426"/>
                </a:lnTo>
                <a:lnTo>
                  <a:pt x="238" y="1426"/>
                </a:lnTo>
                <a:lnTo>
                  <a:pt x="238" y="579"/>
                </a:lnTo>
                <a:lnTo>
                  <a:pt x="712" y="484"/>
                </a:lnTo>
                <a:lnTo>
                  <a:pt x="712" y="187"/>
                </a:lnTo>
                <a:lnTo>
                  <a:pt x="1661" y="0"/>
                </a:lnTo>
                <a:lnTo>
                  <a:pt x="1661" y="1426"/>
                </a:lnTo>
                <a:lnTo>
                  <a:pt x="1898" y="1426"/>
                </a:lnTo>
                <a:lnTo>
                  <a:pt x="1898" y="1582"/>
                </a:lnTo>
                <a:lnTo>
                  <a:pt x="1027" y="1582"/>
                </a:lnTo>
                <a:lnTo>
                  <a:pt x="1027" y="1229"/>
                </a:lnTo>
                <a:lnTo>
                  <a:pt x="1186" y="1072"/>
                </a:lnTo>
                <a:lnTo>
                  <a:pt x="1186" y="1426"/>
                </a:lnTo>
                <a:lnTo>
                  <a:pt x="1502" y="1426"/>
                </a:lnTo>
                <a:lnTo>
                  <a:pt x="1502" y="189"/>
                </a:lnTo>
                <a:lnTo>
                  <a:pt x="871" y="315"/>
                </a:lnTo>
                <a:lnTo>
                  <a:pt x="871" y="453"/>
                </a:lnTo>
                <a:lnTo>
                  <a:pt x="1186" y="391"/>
                </a:lnTo>
                <a:lnTo>
                  <a:pt x="1186" y="873"/>
                </a:lnTo>
                <a:lnTo>
                  <a:pt x="1184" y="873"/>
                </a:lnTo>
                <a:lnTo>
                  <a:pt x="1184" y="873"/>
                </a:lnTo>
                <a:lnTo>
                  <a:pt x="852" y="1205"/>
                </a:lnTo>
                <a:lnTo>
                  <a:pt x="629" y="982"/>
                </a:lnTo>
                <a:lnTo>
                  <a:pt x="740" y="870"/>
                </a:lnTo>
                <a:lnTo>
                  <a:pt x="852" y="982"/>
                </a:lnTo>
                <a:lnTo>
                  <a:pt x="1027" y="8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3" name="Google Shape;203;g1745f6b6926_1_177"/>
          <p:cNvSpPr/>
          <p:nvPr/>
        </p:nvSpPr>
        <p:spPr>
          <a:xfrm>
            <a:off x="8079989" y="4289553"/>
            <a:ext cx="2543100" cy="47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2000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4" name="Google Shape;204;g1745f6b6926_1_177"/>
          <p:cNvSpPr/>
          <p:nvPr/>
        </p:nvSpPr>
        <p:spPr>
          <a:xfrm>
            <a:off x="4947763" y="4289541"/>
            <a:ext cx="2334300" cy="47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Community Detection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5" name="Google Shape;205;g1745f6b6926_1_177"/>
          <p:cNvSpPr/>
          <p:nvPr/>
        </p:nvSpPr>
        <p:spPr>
          <a:xfrm>
            <a:off x="1606744" y="4289541"/>
            <a:ext cx="2543100" cy="47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Influencer Identification</a:t>
            </a:r>
            <a:endParaRPr sz="20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6" name="Google Shape;206;g1745f6b6926_1_177"/>
          <p:cNvSpPr/>
          <p:nvPr/>
        </p:nvSpPr>
        <p:spPr>
          <a:xfrm>
            <a:off x="1453950" y="5173927"/>
            <a:ext cx="28485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Degree Centrality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Eigenvector Centrality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PageRank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7" name="Google Shape;207;g1745f6b6926_1_177"/>
          <p:cNvSpPr/>
          <p:nvPr/>
        </p:nvSpPr>
        <p:spPr>
          <a:xfrm>
            <a:off x="4829660" y="5173922"/>
            <a:ext cx="2848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K-Means clustering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Hierarchical clustering AGNES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8" name="Google Shape;208;g1745f6b6926_1_177"/>
          <p:cNvSpPr/>
          <p:nvPr/>
        </p:nvSpPr>
        <p:spPr>
          <a:xfrm>
            <a:off x="8038945" y="5173922"/>
            <a:ext cx="2848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Bi-LSTM 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CNN+LSTM+Attention</a:t>
            </a:r>
            <a:endParaRPr sz="12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09" name="Google Shape;209;g1745f6b6926_1_177"/>
          <p:cNvCxnSpPr/>
          <p:nvPr/>
        </p:nvCxnSpPr>
        <p:spPr>
          <a:xfrm>
            <a:off x="5870777" y="1248875"/>
            <a:ext cx="393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10" name="Google Shape;210;g1745f6b6926_1_177"/>
          <p:cNvSpPr/>
          <p:nvPr/>
        </p:nvSpPr>
        <p:spPr>
          <a:xfrm rot="5400000">
            <a:off x="10624531" y="2777027"/>
            <a:ext cx="265849" cy="223707"/>
          </a:xfrm>
          <a:custGeom>
            <a:rect b="b" l="l" r="r" t="t"/>
            <a:pathLst>
              <a:path extrusionOk="0" h="569954" w="677322">
                <a:moveTo>
                  <a:pt x="0" y="569954"/>
                </a:moveTo>
                <a:lnTo>
                  <a:pt x="0" y="338662"/>
                </a:lnTo>
                <a:lnTo>
                  <a:pt x="338661" y="0"/>
                </a:lnTo>
                <a:lnTo>
                  <a:pt x="677322" y="338661"/>
                </a:lnTo>
                <a:lnTo>
                  <a:pt x="677322" y="569953"/>
                </a:lnTo>
                <a:lnTo>
                  <a:pt x="338661" y="231292"/>
                </a:lnTo>
                <a:close/>
              </a:path>
            </a:pathLst>
          </a:custGeom>
          <a:gradFill>
            <a:gsLst>
              <a:gs pos="0">
                <a:srgbClr val="A5A5A5"/>
              </a:gs>
              <a:gs pos="71000">
                <a:srgbClr val="A5A5A5">
                  <a:alpha val="0"/>
                </a:srgbClr>
              </a:gs>
              <a:gs pos="100000">
                <a:srgbClr val="A5A5A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11" name="Google Shape;211;g1745f6b6926_1_177"/>
          <p:cNvSpPr/>
          <p:nvPr/>
        </p:nvSpPr>
        <p:spPr>
          <a:xfrm flipH="1" rot="-5400000">
            <a:off x="1301617" y="2777027"/>
            <a:ext cx="265849" cy="223707"/>
          </a:xfrm>
          <a:custGeom>
            <a:rect b="b" l="l" r="r" t="t"/>
            <a:pathLst>
              <a:path extrusionOk="0" h="569954" w="677322">
                <a:moveTo>
                  <a:pt x="0" y="569954"/>
                </a:moveTo>
                <a:lnTo>
                  <a:pt x="0" y="338662"/>
                </a:lnTo>
                <a:lnTo>
                  <a:pt x="338661" y="0"/>
                </a:lnTo>
                <a:lnTo>
                  <a:pt x="677322" y="338661"/>
                </a:lnTo>
                <a:lnTo>
                  <a:pt x="677322" y="569953"/>
                </a:lnTo>
                <a:lnTo>
                  <a:pt x="338661" y="231292"/>
                </a:lnTo>
                <a:close/>
              </a:path>
            </a:pathLst>
          </a:custGeom>
          <a:gradFill>
            <a:gsLst>
              <a:gs pos="0">
                <a:srgbClr val="A5A5A5"/>
              </a:gs>
              <a:gs pos="71000">
                <a:srgbClr val="A5A5A5">
                  <a:alpha val="0"/>
                </a:srgbClr>
              </a:gs>
              <a:gs pos="100000">
                <a:srgbClr val="A5A5A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12" name="Google Shape;212;g1745f6b6926_1_177"/>
          <p:cNvGrpSpPr/>
          <p:nvPr/>
        </p:nvGrpSpPr>
        <p:grpSpPr>
          <a:xfrm>
            <a:off x="2707131" y="4945565"/>
            <a:ext cx="342189" cy="119400"/>
            <a:chOff x="2688281" y="6057516"/>
            <a:chExt cx="342189" cy="119400"/>
          </a:xfrm>
        </p:grpSpPr>
        <p:sp>
          <p:nvSpPr>
            <p:cNvPr id="213" name="Google Shape;213;g1745f6b6926_1_177"/>
            <p:cNvSpPr/>
            <p:nvPr/>
          </p:nvSpPr>
          <p:spPr>
            <a:xfrm>
              <a:off x="2799591" y="6057516"/>
              <a:ext cx="119400" cy="119400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14" name="Google Shape;214;g1745f6b6926_1_177"/>
            <p:cNvCxnSpPr/>
            <p:nvPr/>
          </p:nvCxnSpPr>
          <p:spPr>
            <a:xfrm flipH="1">
              <a:off x="2688281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g1745f6b6926_1_177"/>
            <p:cNvCxnSpPr/>
            <p:nvPr/>
          </p:nvCxnSpPr>
          <p:spPr>
            <a:xfrm flipH="1">
              <a:off x="3007970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16" name="Google Shape;216;g1745f6b6926_1_177"/>
          <p:cNvGrpSpPr/>
          <p:nvPr/>
        </p:nvGrpSpPr>
        <p:grpSpPr>
          <a:xfrm>
            <a:off x="2225022" y="5005289"/>
            <a:ext cx="1306146" cy="0"/>
            <a:chOff x="2206172" y="6117240"/>
            <a:chExt cx="1306146" cy="0"/>
          </a:xfrm>
        </p:grpSpPr>
        <p:cxnSp>
          <p:nvCxnSpPr>
            <p:cNvPr id="217" name="Google Shape;217;g1745f6b6926_1_177"/>
            <p:cNvCxnSpPr/>
            <p:nvPr/>
          </p:nvCxnSpPr>
          <p:spPr>
            <a:xfrm>
              <a:off x="3172718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g1745f6b6926_1_177"/>
            <p:cNvCxnSpPr/>
            <p:nvPr/>
          </p:nvCxnSpPr>
          <p:spPr>
            <a:xfrm>
              <a:off x="2206172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19" name="Google Shape;219;g1745f6b6926_1_177"/>
          <p:cNvGrpSpPr/>
          <p:nvPr/>
        </p:nvGrpSpPr>
        <p:grpSpPr>
          <a:xfrm>
            <a:off x="5943816" y="4945565"/>
            <a:ext cx="342189" cy="119400"/>
            <a:chOff x="2688281" y="6057516"/>
            <a:chExt cx="342189" cy="119400"/>
          </a:xfrm>
        </p:grpSpPr>
        <p:sp>
          <p:nvSpPr>
            <p:cNvPr id="220" name="Google Shape;220;g1745f6b6926_1_177"/>
            <p:cNvSpPr/>
            <p:nvPr/>
          </p:nvSpPr>
          <p:spPr>
            <a:xfrm>
              <a:off x="2799591" y="6057516"/>
              <a:ext cx="119400" cy="119400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1" name="Google Shape;221;g1745f6b6926_1_177"/>
            <p:cNvCxnSpPr/>
            <p:nvPr/>
          </p:nvCxnSpPr>
          <p:spPr>
            <a:xfrm flipH="1">
              <a:off x="2688281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g1745f6b6926_1_177"/>
            <p:cNvCxnSpPr/>
            <p:nvPr/>
          </p:nvCxnSpPr>
          <p:spPr>
            <a:xfrm flipH="1">
              <a:off x="3007970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23" name="Google Shape;223;g1745f6b6926_1_177"/>
          <p:cNvGrpSpPr/>
          <p:nvPr/>
        </p:nvGrpSpPr>
        <p:grpSpPr>
          <a:xfrm>
            <a:off x="5461707" y="5005289"/>
            <a:ext cx="1306146" cy="0"/>
            <a:chOff x="2206172" y="6117240"/>
            <a:chExt cx="1306146" cy="0"/>
          </a:xfrm>
        </p:grpSpPr>
        <p:cxnSp>
          <p:nvCxnSpPr>
            <p:cNvPr id="224" name="Google Shape;224;g1745f6b6926_1_177"/>
            <p:cNvCxnSpPr/>
            <p:nvPr/>
          </p:nvCxnSpPr>
          <p:spPr>
            <a:xfrm>
              <a:off x="3172718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g1745f6b6926_1_177"/>
            <p:cNvCxnSpPr/>
            <p:nvPr/>
          </p:nvCxnSpPr>
          <p:spPr>
            <a:xfrm>
              <a:off x="2206172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26" name="Google Shape;226;g1745f6b6926_1_177"/>
          <p:cNvGrpSpPr/>
          <p:nvPr/>
        </p:nvGrpSpPr>
        <p:grpSpPr>
          <a:xfrm>
            <a:off x="9180501" y="4945565"/>
            <a:ext cx="342189" cy="119400"/>
            <a:chOff x="2688281" y="6057516"/>
            <a:chExt cx="342189" cy="119400"/>
          </a:xfrm>
        </p:grpSpPr>
        <p:sp>
          <p:nvSpPr>
            <p:cNvPr id="227" name="Google Shape;227;g1745f6b6926_1_177"/>
            <p:cNvSpPr/>
            <p:nvPr/>
          </p:nvSpPr>
          <p:spPr>
            <a:xfrm>
              <a:off x="2799591" y="6057516"/>
              <a:ext cx="119400" cy="119400"/>
            </a:xfrm>
            <a:prstGeom prst="ellipse">
              <a:avLst/>
            </a:prstGeom>
            <a:noFill/>
            <a:ln cap="flat" cmpd="sng" w="254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8" name="Google Shape;228;g1745f6b6926_1_177"/>
            <p:cNvCxnSpPr/>
            <p:nvPr/>
          </p:nvCxnSpPr>
          <p:spPr>
            <a:xfrm flipH="1">
              <a:off x="2688281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g1745f6b6926_1_177"/>
            <p:cNvCxnSpPr/>
            <p:nvPr/>
          </p:nvCxnSpPr>
          <p:spPr>
            <a:xfrm flipH="1">
              <a:off x="3007970" y="6087378"/>
              <a:ext cx="22500" cy="59700"/>
            </a:xfrm>
            <a:prstGeom prst="straightConnector1">
              <a:avLst/>
            </a:prstGeom>
            <a:noFill/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30" name="Google Shape;230;g1745f6b6926_1_177"/>
          <p:cNvGrpSpPr/>
          <p:nvPr/>
        </p:nvGrpSpPr>
        <p:grpSpPr>
          <a:xfrm>
            <a:off x="8698392" y="5005289"/>
            <a:ext cx="1306146" cy="0"/>
            <a:chOff x="2206172" y="6117240"/>
            <a:chExt cx="1306146" cy="0"/>
          </a:xfrm>
        </p:grpSpPr>
        <p:cxnSp>
          <p:nvCxnSpPr>
            <p:cNvPr id="231" name="Google Shape;231;g1745f6b6926_1_177"/>
            <p:cNvCxnSpPr/>
            <p:nvPr/>
          </p:nvCxnSpPr>
          <p:spPr>
            <a:xfrm>
              <a:off x="3172718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g1745f6b6926_1_177"/>
            <p:cNvCxnSpPr/>
            <p:nvPr/>
          </p:nvCxnSpPr>
          <p:spPr>
            <a:xfrm>
              <a:off x="2206172" y="6117240"/>
              <a:ext cx="339600" cy="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37" name="Google Shape;237;g1745f6b6926_1_25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Sources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38" name="Google Shape;238;g1745f6b6926_1_25"/>
          <p:cNvSpPr txBox="1"/>
          <p:nvPr/>
        </p:nvSpPr>
        <p:spPr>
          <a:xfrm>
            <a:off x="8428992" y="2057403"/>
            <a:ext cx="126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39" name="Google Shape;239;g1745f6b6926_1_25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0" name="Google Shape;240;g1745f6b6926_1_25"/>
          <p:cNvSpPr/>
          <p:nvPr/>
        </p:nvSpPr>
        <p:spPr>
          <a:xfrm>
            <a:off x="2273302" y="2396173"/>
            <a:ext cx="317400" cy="1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1" name="Google Shape;241;g1745f6b6926_1_25"/>
          <p:cNvSpPr/>
          <p:nvPr/>
        </p:nvSpPr>
        <p:spPr>
          <a:xfrm flipH="1">
            <a:off x="11213996" y="2057400"/>
            <a:ext cx="978000" cy="27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2" name="Google Shape;242;g1745f6b6926_1_25"/>
          <p:cNvSpPr/>
          <p:nvPr/>
        </p:nvSpPr>
        <p:spPr>
          <a:xfrm>
            <a:off x="986319" y="2806700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3" name="Google Shape;243;g1745f6b6926_1_25"/>
          <p:cNvSpPr/>
          <p:nvPr/>
        </p:nvSpPr>
        <p:spPr>
          <a:xfrm>
            <a:off x="986319" y="3277356"/>
            <a:ext cx="142800" cy="142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4" name="Google Shape;244;g1745f6b6926_1_25"/>
          <p:cNvSpPr/>
          <p:nvPr/>
        </p:nvSpPr>
        <p:spPr>
          <a:xfrm>
            <a:off x="986319" y="3748012"/>
            <a:ext cx="142800" cy="142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5" name="Google Shape;245;g1745f6b6926_1_25"/>
          <p:cNvSpPr/>
          <p:nvPr/>
        </p:nvSpPr>
        <p:spPr>
          <a:xfrm>
            <a:off x="986319" y="4218669"/>
            <a:ext cx="142800" cy="1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6" name="Google Shape;246;g1745f6b6926_1_25"/>
          <p:cNvSpPr/>
          <p:nvPr/>
        </p:nvSpPr>
        <p:spPr>
          <a:xfrm>
            <a:off x="986319" y="4689326"/>
            <a:ext cx="142800" cy="14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7" name="Google Shape;247;g1745f6b6926_1_25"/>
          <p:cNvCxnSpPr/>
          <p:nvPr/>
        </p:nvCxnSpPr>
        <p:spPr>
          <a:xfrm rot="10800000">
            <a:off x="-5962" y="2878137"/>
            <a:ext cx="6489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48" name="Google Shape;248;g1745f6b6926_1_25"/>
          <p:cNvGrpSpPr/>
          <p:nvPr/>
        </p:nvGrpSpPr>
        <p:grpSpPr>
          <a:xfrm>
            <a:off x="9483228" y="4361971"/>
            <a:ext cx="537341" cy="537341"/>
            <a:chOff x="9287742" y="4931641"/>
            <a:chExt cx="669000" cy="669000"/>
          </a:xfrm>
        </p:grpSpPr>
        <p:sp>
          <p:nvSpPr>
            <p:cNvPr id="249" name="Google Shape;249;g1745f6b6926_1_25"/>
            <p:cNvSpPr/>
            <p:nvPr/>
          </p:nvSpPr>
          <p:spPr>
            <a:xfrm>
              <a:off x="9287742" y="4931641"/>
              <a:ext cx="669000" cy="6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0" name="Google Shape;250;g1745f6b6926_1_25"/>
            <p:cNvSpPr/>
            <p:nvPr/>
          </p:nvSpPr>
          <p:spPr>
            <a:xfrm flipH="1" rot="10800000">
              <a:off x="9541743" y="5160487"/>
              <a:ext cx="160694" cy="138529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51" name="Google Shape;251;g1745f6b6926_1_25"/>
            <p:cNvCxnSpPr/>
            <p:nvPr/>
          </p:nvCxnSpPr>
          <p:spPr>
            <a:xfrm>
              <a:off x="9556787" y="5407536"/>
              <a:ext cx="13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56" name="Google Shape;256;p12"/>
          <p:cNvSpPr txBox="1"/>
          <p:nvPr/>
        </p:nvSpPr>
        <p:spPr>
          <a:xfrm>
            <a:off x="696149" y="334692"/>
            <a:ext cx="359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Sources</a:t>
            </a:r>
            <a:endParaRPr sz="40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57" name="Google Shape;257;p12"/>
          <p:cNvCxnSpPr/>
          <p:nvPr/>
        </p:nvCxnSpPr>
        <p:spPr>
          <a:xfrm>
            <a:off x="844099" y="1042698"/>
            <a:ext cx="393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58" name="Google Shape;258;p12"/>
          <p:cNvSpPr/>
          <p:nvPr/>
        </p:nvSpPr>
        <p:spPr>
          <a:xfrm>
            <a:off x="10881298" y="3326576"/>
            <a:ext cx="253712" cy="243374"/>
          </a:xfrm>
          <a:custGeom>
            <a:rect b="b" l="l" r="r" t="t"/>
            <a:pathLst>
              <a:path extrusionOk="0" h="1742" w="1816">
                <a:moveTo>
                  <a:pt x="1247" y="491"/>
                </a:moveTo>
                <a:lnTo>
                  <a:pt x="1143" y="622"/>
                </a:lnTo>
                <a:lnTo>
                  <a:pt x="1117" y="581"/>
                </a:lnTo>
                <a:lnTo>
                  <a:pt x="908" y="280"/>
                </a:lnTo>
                <a:lnTo>
                  <a:pt x="702" y="581"/>
                </a:lnTo>
                <a:lnTo>
                  <a:pt x="669" y="627"/>
                </a:lnTo>
                <a:lnTo>
                  <a:pt x="617" y="643"/>
                </a:lnTo>
                <a:lnTo>
                  <a:pt x="268" y="750"/>
                </a:lnTo>
                <a:lnTo>
                  <a:pt x="486" y="1023"/>
                </a:lnTo>
                <a:lnTo>
                  <a:pt x="522" y="1068"/>
                </a:lnTo>
                <a:lnTo>
                  <a:pt x="522" y="1127"/>
                </a:lnTo>
                <a:lnTo>
                  <a:pt x="510" y="1502"/>
                </a:lnTo>
                <a:lnTo>
                  <a:pt x="849" y="1364"/>
                </a:lnTo>
                <a:lnTo>
                  <a:pt x="908" y="1341"/>
                </a:lnTo>
                <a:lnTo>
                  <a:pt x="967" y="1364"/>
                </a:lnTo>
                <a:lnTo>
                  <a:pt x="1307" y="1502"/>
                </a:lnTo>
                <a:lnTo>
                  <a:pt x="1295" y="1127"/>
                </a:lnTo>
                <a:lnTo>
                  <a:pt x="1295" y="1068"/>
                </a:lnTo>
                <a:lnTo>
                  <a:pt x="1330" y="1023"/>
                </a:lnTo>
                <a:lnTo>
                  <a:pt x="1548" y="750"/>
                </a:lnTo>
                <a:lnTo>
                  <a:pt x="1546" y="750"/>
                </a:lnTo>
                <a:lnTo>
                  <a:pt x="1655" y="617"/>
                </a:lnTo>
                <a:lnTo>
                  <a:pt x="1816" y="664"/>
                </a:lnTo>
                <a:lnTo>
                  <a:pt x="1454" y="1122"/>
                </a:lnTo>
                <a:lnTo>
                  <a:pt x="1470" y="1742"/>
                </a:lnTo>
                <a:lnTo>
                  <a:pt x="908" y="1512"/>
                </a:lnTo>
                <a:lnTo>
                  <a:pt x="346" y="1742"/>
                </a:lnTo>
                <a:lnTo>
                  <a:pt x="363" y="1122"/>
                </a:lnTo>
                <a:lnTo>
                  <a:pt x="0" y="664"/>
                </a:lnTo>
                <a:lnTo>
                  <a:pt x="571" y="491"/>
                </a:lnTo>
                <a:lnTo>
                  <a:pt x="908" y="0"/>
                </a:lnTo>
                <a:lnTo>
                  <a:pt x="1245" y="491"/>
                </a:lnTo>
                <a:lnTo>
                  <a:pt x="1247" y="491"/>
                </a:lnTo>
                <a:lnTo>
                  <a:pt x="1247" y="491"/>
                </a:lnTo>
                <a:close/>
              </a:path>
            </a:pathLst>
          </a:cu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59" name="Google Shape;259;p12"/>
          <p:cNvSpPr/>
          <p:nvPr/>
        </p:nvSpPr>
        <p:spPr>
          <a:xfrm>
            <a:off x="6376752" y="0"/>
            <a:ext cx="3350755" cy="549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60" name="Google Shape;260;p12"/>
          <p:cNvGrpSpPr/>
          <p:nvPr/>
        </p:nvGrpSpPr>
        <p:grpSpPr>
          <a:xfrm>
            <a:off x="7880974" y="214913"/>
            <a:ext cx="342310" cy="119448"/>
            <a:chOff x="2688160" y="6057516"/>
            <a:chExt cx="342310" cy="119448"/>
          </a:xfrm>
        </p:grpSpPr>
        <p:sp>
          <p:nvSpPr>
            <p:cNvPr id="261" name="Google Shape;261;p12"/>
            <p:cNvSpPr/>
            <p:nvPr/>
          </p:nvSpPr>
          <p:spPr>
            <a:xfrm>
              <a:off x="2799591" y="6057516"/>
              <a:ext cx="119448" cy="119448"/>
            </a:xfrm>
            <a:prstGeom prst="ellipse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62" name="Google Shape;262;p12"/>
            <p:cNvCxnSpPr/>
            <p:nvPr/>
          </p:nvCxnSpPr>
          <p:spPr>
            <a:xfrm flipH="1">
              <a:off x="2688160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3372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12"/>
            <p:cNvCxnSpPr/>
            <p:nvPr/>
          </p:nvCxnSpPr>
          <p:spPr>
            <a:xfrm flipH="1">
              <a:off x="3007849" y="6087378"/>
              <a:ext cx="22621" cy="59724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3372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64" name="Google Shape;264;p12"/>
          <p:cNvGrpSpPr/>
          <p:nvPr/>
        </p:nvGrpSpPr>
        <p:grpSpPr>
          <a:xfrm>
            <a:off x="7398986" y="274637"/>
            <a:ext cx="1306286" cy="0"/>
            <a:chOff x="2206172" y="6117240"/>
            <a:chExt cx="1306286" cy="0"/>
          </a:xfrm>
        </p:grpSpPr>
        <p:cxnSp>
          <p:nvCxnSpPr>
            <p:cNvPr id="265" name="Google Shape;265;p12"/>
            <p:cNvCxnSpPr/>
            <p:nvPr/>
          </p:nvCxnSpPr>
          <p:spPr>
            <a:xfrm>
              <a:off x="3172718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3372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12"/>
            <p:cNvCxnSpPr/>
            <p:nvPr/>
          </p:nvCxnSpPr>
          <p:spPr>
            <a:xfrm>
              <a:off x="2206172" y="6117240"/>
              <a:ext cx="339740" cy="0"/>
            </a:xfrm>
            <a:prstGeom prst="straightConnector1">
              <a:avLst/>
            </a:prstGeom>
            <a:noFill/>
            <a:ln cap="flat" cmpd="sng" w="19050">
              <a:solidFill>
                <a:schemeClr val="lt1">
                  <a:alpha val="33725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67" name="Google Shape;267;p12"/>
          <p:cNvSpPr/>
          <p:nvPr/>
        </p:nvSpPr>
        <p:spPr>
          <a:xfrm rot="5400000">
            <a:off x="11314650" y="5896410"/>
            <a:ext cx="102000" cy="1020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68" name="Google Shape;268;p12"/>
          <p:cNvSpPr/>
          <p:nvPr/>
        </p:nvSpPr>
        <p:spPr>
          <a:xfrm rot="5400000">
            <a:off x="11314650" y="6093043"/>
            <a:ext cx="102000" cy="1020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69" name="Google Shape;269;p12"/>
          <p:cNvSpPr/>
          <p:nvPr/>
        </p:nvSpPr>
        <p:spPr>
          <a:xfrm rot="5400000">
            <a:off x="11314650" y="6289676"/>
            <a:ext cx="102000" cy="102000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70" name="Google Shape;270;p12"/>
          <p:cNvCxnSpPr/>
          <p:nvPr/>
        </p:nvCxnSpPr>
        <p:spPr>
          <a:xfrm>
            <a:off x="11365633" y="5301546"/>
            <a:ext cx="0" cy="3762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12"/>
          <p:cNvSpPr txBox="1"/>
          <p:nvPr/>
        </p:nvSpPr>
        <p:spPr>
          <a:xfrm>
            <a:off x="844100" y="1282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&lt;</a:t>
            </a:r>
            <a:r>
              <a:rPr lang="en-US" sz="1800">
                <a:solidFill>
                  <a:srgbClr val="202124"/>
                </a:solidFill>
                <a:highlight>
                  <a:srgbClr val="FFFFFF"/>
                </a:highlight>
              </a:rPr>
              <a:t>Twitter Friends&gt;</a:t>
            </a:r>
            <a:endParaRPr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7120575" y="6289675"/>
            <a:ext cx="411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Sources: </a:t>
            </a:r>
            <a:r>
              <a:rPr i="1" lang="en-US" sz="1000" u="sng">
                <a:solidFill>
                  <a:schemeClr val="hlink"/>
                </a:solidFill>
                <a:hlinkClick r:id="rId3"/>
              </a:rPr>
              <a:t>https://www.kaggle.com/datasets/hwassner/TwitterFriends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sp>
        <p:nvSpPr>
          <p:cNvPr id="273" name="Google Shape;273;p12"/>
          <p:cNvSpPr txBox="1"/>
          <p:nvPr/>
        </p:nvSpPr>
        <p:spPr>
          <a:xfrm>
            <a:off x="844100" y="1687150"/>
            <a:ext cx="44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highlight>
                  <a:srgbClr val="FFFFFF"/>
                </a:highlight>
              </a:rPr>
              <a:t>40k</a:t>
            </a:r>
            <a:r>
              <a:rPr lang="en-US">
                <a:solidFill>
                  <a:srgbClr val="5F6368"/>
                </a:solidFill>
                <a:highlight>
                  <a:srgbClr val="FFFFFF"/>
                </a:highlight>
              </a:rPr>
              <a:t> full Twitter user profile data (including who they follow)</a:t>
            </a:r>
            <a:endParaRPr sz="1600"/>
          </a:p>
        </p:txBody>
      </p:sp>
      <p:graphicFrame>
        <p:nvGraphicFramePr>
          <p:cNvPr id="274" name="Google Shape;274;p12"/>
          <p:cNvGraphicFramePr/>
          <p:nvPr/>
        </p:nvGraphicFramePr>
        <p:xfrm>
          <a:off x="923925" y="2450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{A36BF02D-C0A4-4A04-B064-C0AF67B5C618}</a:tableStyleId>
              </a:tblPr>
              <a:tblGrid>
                <a:gridCol w="1187300"/>
                <a:gridCol w="3010575"/>
              </a:tblGrid>
              <a:tr h="22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id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user ID, this number can not change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4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screenname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18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tags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hashtags (whith or without #) used by the user. It's the "trending topic" the user tweeted about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followerCount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number of people following this user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2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270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friendsCount 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270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number of people following this user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2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accent1"/>
                          </a:solidFill>
                          <a:highlight>
                            <a:srgbClr val="FFFFFF"/>
                          </a:highlight>
                        </a:rPr>
                        <a:t>tweetID</a:t>
                      </a:r>
                      <a:endParaRPr b="1" sz="1200">
                        <a:solidFill>
                          <a:schemeClr val="accent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Id of the last tweet posted by this user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friends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list of IDs the user follows (data stored is IDs of users followed by this user)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5" name="Google Shape;275;p12"/>
          <p:cNvSpPr txBox="1"/>
          <p:nvPr/>
        </p:nvSpPr>
        <p:spPr>
          <a:xfrm>
            <a:off x="6292975" y="1687138"/>
            <a:ext cx="44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highlight>
                  <a:srgbClr val="FFFFFF"/>
                </a:highlight>
              </a:rPr>
              <a:t>通过爬虫获取推特API，以id、tweetID爬取了对应的用户的评论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b="0" l="0" r="0" t="15404"/>
          <a:stretch/>
        </p:blipFill>
        <p:spPr>
          <a:xfrm>
            <a:off x="5777075" y="2978899"/>
            <a:ext cx="5454702" cy="22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93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1" name="Google Shape;281;g1745f6b6926_1_43"/>
          <p:cNvSpPr txBox="1"/>
          <p:nvPr/>
        </p:nvSpPr>
        <p:spPr>
          <a:xfrm>
            <a:off x="2171700" y="2607945"/>
            <a:ext cx="53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Process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2" name="Google Shape;282;g1745f6b6926_1_43"/>
          <p:cNvSpPr txBox="1"/>
          <p:nvPr/>
        </p:nvSpPr>
        <p:spPr>
          <a:xfrm>
            <a:off x="8428992" y="2057403"/>
            <a:ext cx="126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54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3" name="Google Shape;283;g1745f6b6926_1_43"/>
          <p:cNvCxnSpPr/>
          <p:nvPr/>
        </p:nvCxnSpPr>
        <p:spPr>
          <a:xfrm>
            <a:off x="8737600" y="2980713"/>
            <a:ext cx="4572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4" name="Google Shape;284;g1745f6b6926_1_43"/>
          <p:cNvSpPr/>
          <p:nvPr/>
        </p:nvSpPr>
        <p:spPr>
          <a:xfrm>
            <a:off x="2273302" y="2396173"/>
            <a:ext cx="317400" cy="1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5" name="Google Shape;285;g1745f6b6926_1_43"/>
          <p:cNvSpPr/>
          <p:nvPr/>
        </p:nvSpPr>
        <p:spPr>
          <a:xfrm flipH="1">
            <a:off x="11213996" y="2057400"/>
            <a:ext cx="978000" cy="279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6" name="Google Shape;286;g1745f6b6926_1_43"/>
          <p:cNvSpPr/>
          <p:nvPr/>
        </p:nvSpPr>
        <p:spPr>
          <a:xfrm>
            <a:off x="986319" y="2806700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7" name="Google Shape;287;g1745f6b6926_1_43"/>
          <p:cNvSpPr/>
          <p:nvPr/>
        </p:nvSpPr>
        <p:spPr>
          <a:xfrm>
            <a:off x="986319" y="3277356"/>
            <a:ext cx="142800" cy="1428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8" name="Google Shape;288;g1745f6b6926_1_43"/>
          <p:cNvSpPr/>
          <p:nvPr/>
        </p:nvSpPr>
        <p:spPr>
          <a:xfrm>
            <a:off x="986319" y="3748012"/>
            <a:ext cx="142800" cy="1428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89" name="Google Shape;289;g1745f6b6926_1_43"/>
          <p:cNvSpPr/>
          <p:nvPr/>
        </p:nvSpPr>
        <p:spPr>
          <a:xfrm>
            <a:off x="986319" y="4218669"/>
            <a:ext cx="142800" cy="142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90" name="Google Shape;290;g1745f6b6926_1_43"/>
          <p:cNvSpPr/>
          <p:nvPr/>
        </p:nvSpPr>
        <p:spPr>
          <a:xfrm>
            <a:off x="986319" y="4689326"/>
            <a:ext cx="142800" cy="14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91" name="Google Shape;291;g1745f6b6926_1_43"/>
          <p:cNvCxnSpPr/>
          <p:nvPr/>
        </p:nvCxnSpPr>
        <p:spPr>
          <a:xfrm rot="10800000">
            <a:off x="-5962" y="2878137"/>
            <a:ext cx="648900" cy="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descr="e7d195523061f1c0d3ba7f298e59d031c9c3f97027ed136f882110EF8F17BAD1F2C348D17C7856EF46CB4678CC9E44EE1ABA681E3133328A7B4D22AAF822B2429426B2355AA8CC4431B8568D2CF3B73AAAD753476CCD8199994BD43C82BDB4A055B67CFBA66DDF37414317DA1BBA25705979FE7D57D375D82D7B24EC2F681DC196451350D92E9550" id="292" name="Google Shape;292;g1745f6b6926_1_43"/>
          <p:cNvGrpSpPr/>
          <p:nvPr/>
        </p:nvGrpSpPr>
        <p:grpSpPr>
          <a:xfrm>
            <a:off x="9483228" y="4361971"/>
            <a:ext cx="537341" cy="537341"/>
            <a:chOff x="9287742" y="4931641"/>
            <a:chExt cx="669000" cy="669000"/>
          </a:xfrm>
        </p:grpSpPr>
        <p:sp>
          <p:nvSpPr>
            <p:cNvPr id="293" name="Google Shape;293;g1745f6b6926_1_43"/>
            <p:cNvSpPr/>
            <p:nvPr/>
          </p:nvSpPr>
          <p:spPr>
            <a:xfrm>
              <a:off x="9287742" y="4931641"/>
              <a:ext cx="669000" cy="6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4" name="Google Shape;294;g1745f6b6926_1_43"/>
            <p:cNvSpPr/>
            <p:nvPr/>
          </p:nvSpPr>
          <p:spPr>
            <a:xfrm flipH="1" rot="10800000">
              <a:off x="9541743" y="5160487"/>
              <a:ext cx="160694" cy="138529"/>
            </a:xfrm>
            <a:custGeom>
              <a:rect b="b" l="l" r="r" t="t"/>
              <a:pathLst>
                <a:path extrusionOk="0" h="309563" w="359093">
                  <a:moveTo>
                    <a:pt x="179547" y="0"/>
                  </a:moveTo>
                  <a:lnTo>
                    <a:pt x="359093" y="309563"/>
                  </a:lnTo>
                  <a:lnTo>
                    <a:pt x="301967" y="309563"/>
                  </a:lnTo>
                  <a:lnTo>
                    <a:pt x="179547" y="98494"/>
                  </a:lnTo>
                  <a:lnTo>
                    <a:pt x="57127" y="309563"/>
                  </a:lnTo>
                  <a:lnTo>
                    <a:pt x="0" y="3095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95" name="Google Shape;295;g1745f6b6926_1_43"/>
            <p:cNvCxnSpPr/>
            <p:nvPr/>
          </p:nvCxnSpPr>
          <p:spPr>
            <a:xfrm>
              <a:off x="9556787" y="5407536"/>
              <a:ext cx="1311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2275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36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重生">
      <a:dk1>
        <a:srgbClr val="000000"/>
      </a:dk1>
      <a:lt1>
        <a:srgbClr val="FFFFFF"/>
      </a:lt1>
      <a:dk2>
        <a:srgbClr val="242A32"/>
      </a:dk2>
      <a:lt2>
        <a:srgbClr val="E7E6E6"/>
      </a:lt2>
      <a:accent1>
        <a:srgbClr val="3388DF"/>
      </a:accent1>
      <a:accent2>
        <a:srgbClr val="242A3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2018-08-09T03:08:00Z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